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DED54-AE20-464E-8DE8-E78D2844B900}" vWet="2" dt="2023-12-18T09:35:53.217"/>
    <p1510:client id="{7412C3CD-66E4-4B07-B54E-E848F7382E8C}" vWet="2" dt="2023-12-18T09:36:00.783"/>
    <p1510:client id="{DACA8823-612C-4E78-B4E0-11F6C244C5C7}" v="3" dt="2023-12-18T09:38:00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, Jiří (210326)" userId="a040cfc6-b610-47ed-97ce-167b716a5584" providerId="ADAL" clId="{6FAE2927-5D26-4A21-ABE2-980F40F4F0CE}"/>
    <pc:docChg chg="undo custSel addSld delSld modSld">
      <pc:chgData name="Vojtěch, Jiří (210326)" userId="a040cfc6-b610-47ed-97ce-167b716a5584" providerId="ADAL" clId="{6FAE2927-5D26-4A21-ABE2-980F40F4F0CE}" dt="2023-11-28T12:17:41.656" v="1481" actId="20577"/>
      <pc:docMkLst>
        <pc:docMk/>
      </pc:docMkLst>
      <pc:sldChg chg="addSp delSp modSp mod">
        <pc:chgData name="Vojtěch, Jiří (210326)" userId="a040cfc6-b610-47ed-97ce-167b716a5584" providerId="ADAL" clId="{6FAE2927-5D26-4A21-ABE2-980F40F4F0CE}" dt="2023-11-28T12:17:41.656" v="1481" actId="20577"/>
        <pc:sldMkLst>
          <pc:docMk/>
          <pc:sldMk cId="527884783" sldId="257"/>
        </pc:sldMkLst>
        <pc:spChg chg="mod">
          <ac:chgData name="Vojtěch, Jiří (210326)" userId="a040cfc6-b610-47ed-97ce-167b716a5584" providerId="ADAL" clId="{6FAE2927-5D26-4A21-ABE2-980F40F4F0CE}" dt="2023-11-28T12:17:41.656" v="1481" actId="20577"/>
          <ac:spMkLst>
            <pc:docMk/>
            <pc:sldMk cId="527884783" sldId="257"/>
            <ac:spMk id="4" creationId="{8C39FB1C-EA95-36EE-16FB-5F5C2FAA6095}"/>
          </ac:spMkLst>
        </pc:spChg>
        <pc:spChg chg="del mod">
          <ac:chgData name="Vojtěch, Jiří (210326)" userId="a040cfc6-b610-47ed-97ce-167b716a5584" providerId="ADAL" clId="{6FAE2927-5D26-4A21-ABE2-980F40F4F0CE}" dt="2023-11-28T10:47:14.573" v="640" actId="478"/>
          <ac:spMkLst>
            <pc:docMk/>
            <pc:sldMk cId="527884783" sldId="257"/>
            <ac:spMk id="12" creationId="{5DAD55B8-FD8C-CBB5-7E4F-869698DAFC0D}"/>
          </ac:spMkLst>
        </pc:spChg>
        <pc:spChg chg="mod">
          <ac:chgData name="Vojtěch, Jiří (210326)" userId="a040cfc6-b610-47ed-97ce-167b716a5584" providerId="ADAL" clId="{6FAE2927-5D26-4A21-ABE2-980F40F4F0CE}" dt="2023-11-28T12:02:17.848" v="1364" actId="1036"/>
          <ac:spMkLst>
            <pc:docMk/>
            <pc:sldMk cId="527884783" sldId="257"/>
            <ac:spMk id="19" creationId="{EE75F08E-525C-FB68-3034-15F7736D61C9}"/>
          </ac:spMkLst>
        </pc:spChg>
        <pc:graphicFrameChg chg="add mod modGraphic">
          <ac:chgData name="Vojtěch, Jiří (210326)" userId="a040cfc6-b610-47ed-97ce-167b716a5584" providerId="ADAL" clId="{6FAE2927-5D26-4A21-ABE2-980F40F4F0CE}" dt="2023-11-28T12:07:01.244" v="1401" actId="1076"/>
          <ac:graphicFrameMkLst>
            <pc:docMk/>
            <pc:sldMk cId="527884783" sldId="257"/>
            <ac:graphicFrameMk id="3" creationId="{1928FEC4-BFF5-31A6-D239-383E034925CE}"/>
          </ac:graphicFrameMkLst>
        </pc:graphicFrameChg>
        <pc:picChg chg="mod">
          <ac:chgData name="Vojtěch, Jiří (210326)" userId="a040cfc6-b610-47ed-97ce-167b716a5584" providerId="ADAL" clId="{6FAE2927-5D26-4A21-ABE2-980F40F4F0CE}" dt="2023-11-28T12:02:04.488" v="1344" actId="1038"/>
          <ac:picMkLst>
            <pc:docMk/>
            <pc:sldMk cId="527884783" sldId="257"/>
            <ac:picMk id="18" creationId="{D5ADB32F-ADBB-C2A6-583B-55162FEF17A3}"/>
          </ac:picMkLst>
        </pc:picChg>
        <pc:picChg chg="mod">
          <ac:chgData name="Vojtěch, Jiří (210326)" userId="a040cfc6-b610-47ed-97ce-167b716a5584" providerId="ADAL" clId="{6FAE2927-5D26-4A21-ABE2-980F40F4F0CE}" dt="2023-11-28T12:06:15.512" v="1400" actId="14100"/>
          <ac:picMkLst>
            <pc:docMk/>
            <pc:sldMk cId="527884783" sldId="257"/>
            <ac:picMk id="21" creationId="{AC85BB32-65D9-8D51-B0B5-447EF31E7B11}"/>
          </ac:picMkLst>
        </pc:picChg>
      </pc:sldChg>
      <pc:sldChg chg="delSp modSp mod">
        <pc:chgData name="Vojtěch, Jiří (210326)" userId="a040cfc6-b610-47ed-97ce-167b716a5584" providerId="ADAL" clId="{6FAE2927-5D26-4A21-ABE2-980F40F4F0CE}" dt="2023-11-28T12:10:32.886" v="1405" actId="20577"/>
        <pc:sldMkLst>
          <pc:docMk/>
          <pc:sldMk cId="310311654" sldId="258"/>
        </pc:sldMkLst>
        <pc:spChg chg="mod">
          <ac:chgData name="Vojtěch, Jiří (210326)" userId="a040cfc6-b610-47ed-97ce-167b716a5584" providerId="ADAL" clId="{6FAE2927-5D26-4A21-ABE2-980F40F4F0CE}" dt="2023-11-28T12:10:32.886" v="1405" actId="20577"/>
          <ac:spMkLst>
            <pc:docMk/>
            <pc:sldMk cId="310311654" sldId="258"/>
            <ac:spMk id="2" creationId="{E5DF4645-1FAC-61E2-2F13-7AE87B137510}"/>
          </ac:spMkLst>
        </pc:spChg>
        <pc:spChg chg="del mod">
          <ac:chgData name="Vojtěch, Jiří (210326)" userId="a040cfc6-b610-47ed-97ce-167b716a5584" providerId="ADAL" clId="{6FAE2927-5D26-4A21-ABE2-980F40F4F0CE}" dt="2023-11-28T10:15:07.458" v="623" actId="478"/>
          <ac:spMkLst>
            <pc:docMk/>
            <pc:sldMk cId="310311654" sldId="258"/>
            <ac:spMk id="3" creationId="{5F958351-4397-DDB2-0454-9A8CA3726CDB}"/>
          </ac:spMkLst>
        </pc:spChg>
        <pc:spChg chg="mod">
          <ac:chgData name="Vojtěch, Jiří (210326)" userId="a040cfc6-b610-47ed-97ce-167b716a5584" providerId="ADAL" clId="{6FAE2927-5D26-4A21-ABE2-980F40F4F0CE}" dt="2023-11-28T10:17:16.394" v="631" actId="14100"/>
          <ac:spMkLst>
            <pc:docMk/>
            <pc:sldMk cId="310311654" sldId="258"/>
            <ac:spMk id="4" creationId="{C15B1779-FF29-2433-22D3-36E85D881E93}"/>
          </ac:spMkLst>
        </pc:spChg>
        <pc:spChg chg="del">
          <ac:chgData name="Vojtěch, Jiří (210326)" userId="a040cfc6-b610-47ed-97ce-167b716a5584" providerId="ADAL" clId="{6FAE2927-5D26-4A21-ABE2-980F40F4F0CE}" dt="2023-11-28T10:47:07.485" v="639" actId="478"/>
          <ac:spMkLst>
            <pc:docMk/>
            <pc:sldMk cId="310311654" sldId="258"/>
            <ac:spMk id="5" creationId="{3CBEA22C-1E1E-BEBD-0960-51004F2570D3}"/>
          </ac:spMkLst>
        </pc:spChg>
        <pc:spChg chg="del">
          <ac:chgData name="Vojtěch, Jiří (210326)" userId="a040cfc6-b610-47ed-97ce-167b716a5584" providerId="ADAL" clId="{6FAE2927-5D26-4A21-ABE2-980F40F4F0CE}" dt="2023-11-28T10:15:08.483" v="624" actId="478"/>
          <ac:spMkLst>
            <pc:docMk/>
            <pc:sldMk cId="310311654" sldId="258"/>
            <ac:spMk id="6" creationId="{315DDFEF-F3C2-8023-0DB9-2EE6CB52489A}"/>
          </ac:spMkLst>
        </pc:spChg>
        <pc:spChg chg="del">
          <ac:chgData name="Vojtěch, Jiří (210326)" userId="a040cfc6-b610-47ed-97ce-167b716a5584" providerId="ADAL" clId="{6FAE2927-5D26-4A21-ABE2-980F40F4F0CE}" dt="2023-11-28T10:47:04.590" v="637" actId="478"/>
          <ac:spMkLst>
            <pc:docMk/>
            <pc:sldMk cId="310311654" sldId="258"/>
            <ac:spMk id="8" creationId="{391233D1-68AA-6C87-4E24-26701F36DA39}"/>
          </ac:spMkLst>
        </pc:spChg>
        <pc:spChg chg="del">
          <ac:chgData name="Vojtěch, Jiří (210326)" userId="a040cfc6-b610-47ed-97ce-167b716a5584" providerId="ADAL" clId="{6FAE2927-5D26-4A21-ABE2-980F40F4F0CE}" dt="2023-11-28T10:47:06.208" v="638" actId="478"/>
          <ac:spMkLst>
            <pc:docMk/>
            <pc:sldMk cId="310311654" sldId="258"/>
            <ac:spMk id="11" creationId="{AE108062-F886-EBBD-0945-FFE455B04A50}"/>
          </ac:spMkLst>
        </pc:spChg>
      </pc:sldChg>
      <pc:sldChg chg="addSp delSp modSp add mod">
        <pc:chgData name="Vojtěch, Jiří (210326)" userId="a040cfc6-b610-47ed-97ce-167b716a5584" providerId="ADAL" clId="{6FAE2927-5D26-4A21-ABE2-980F40F4F0CE}" dt="2023-11-28T12:17:18.155" v="1420" actId="1076"/>
        <pc:sldMkLst>
          <pc:docMk/>
          <pc:sldMk cId="2616639610" sldId="259"/>
        </pc:sldMkLst>
        <pc:spChg chg="del">
          <ac:chgData name="Vojtěch, Jiří (210326)" userId="a040cfc6-b610-47ed-97ce-167b716a5584" providerId="ADAL" clId="{6FAE2927-5D26-4A21-ABE2-980F40F4F0CE}" dt="2023-11-28T10:15:02.070" v="622" actId="478"/>
          <ac:spMkLst>
            <pc:docMk/>
            <pc:sldMk cId="2616639610" sldId="259"/>
            <ac:spMk id="2" creationId="{E5DF4645-1FAC-61E2-2F13-7AE87B137510}"/>
          </ac:spMkLst>
        </pc:spChg>
        <pc:spChg chg="mod">
          <ac:chgData name="Vojtěch, Jiří (210326)" userId="a040cfc6-b610-47ed-97ce-167b716a5584" providerId="ADAL" clId="{6FAE2927-5D26-4A21-ABE2-980F40F4F0CE}" dt="2023-11-28T10:17:36.486" v="633" actId="14100"/>
          <ac:spMkLst>
            <pc:docMk/>
            <pc:sldMk cId="2616639610" sldId="259"/>
            <ac:spMk id="3" creationId="{5F958351-4397-DDB2-0454-9A8CA3726CDB}"/>
          </ac:spMkLst>
        </pc:spChg>
        <pc:spChg chg="del">
          <ac:chgData name="Vojtěch, Jiří (210326)" userId="a040cfc6-b610-47ed-97ce-167b716a5584" providerId="ADAL" clId="{6FAE2927-5D26-4A21-ABE2-980F40F4F0CE}" dt="2023-11-28T10:15:18.519" v="625" actId="478"/>
          <ac:spMkLst>
            <pc:docMk/>
            <pc:sldMk cId="2616639610" sldId="259"/>
            <ac:spMk id="4" creationId="{C15B1779-FF29-2433-22D3-36E85D881E93}"/>
          </ac:spMkLst>
        </pc:spChg>
        <pc:spChg chg="mod">
          <ac:chgData name="Vojtěch, Jiří (210326)" userId="a040cfc6-b610-47ed-97ce-167b716a5584" providerId="ADAL" clId="{6FAE2927-5D26-4A21-ABE2-980F40F4F0CE}" dt="2023-11-28T10:17:32.507" v="632" actId="14100"/>
          <ac:spMkLst>
            <pc:docMk/>
            <pc:sldMk cId="2616639610" sldId="259"/>
            <ac:spMk id="5" creationId="{3CBEA22C-1E1E-BEBD-0960-51004F2570D3}"/>
          </ac:spMkLst>
        </pc:spChg>
        <pc:spChg chg="del">
          <ac:chgData name="Vojtěch, Jiří (210326)" userId="a040cfc6-b610-47ed-97ce-167b716a5584" providerId="ADAL" clId="{6FAE2927-5D26-4A21-ABE2-980F40F4F0CE}" dt="2023-11-28T10:47:16.962" v="641" actId="478"/>
          <ac:spMkLst>
            <pc:docMk/>
            <pc:sldMk cId="2616639610" sldId="259"/>
            <ac:spMk id="6" creationId="{315DDFEF-F3C2-8023-0DB9-2EE6CB52489A}"/>
          </ac:spMkLst>
        </pc:spChg>
        <pc:spChg chg="mod">
          <ac:chgData name="Vojtěch, Jiří (210326)" userId="a040cfc6-b610-47ed-97ce-167b716a5584" providerId="ADAL" clId="{6FAE2927-5D26-4A21-ABE2-980F40F4F0CE}" dt="2023-11-28T10:47:20.998" v="642" actId="1076"/>
          <ac:spMkLst>
            <pc:docMk/>
            <pc:sldMk cId="2616639610" sldId="259"/>
            <ac:spMk id="9" creationId="{9685D718-4801-792F-69A6-E9FE0E01AB04}"/>
          </ac:spMkLst>
        </pc:spChg>
        <pc:spChg chg="add mod">
          <ac:chgData name="Vojtěch, Jiří (210326)" userId="a040cfc6-b610-47ed-97ce-167b716a5584" providerId="ADAL" clId="{6FAE2927-5D26-4A21-ABE2-980F40F4F0CE}" dt="2023-11-28T12:17:18.155" v="1420" actId="1076"/>
          <ac:spMkLst>
            <pc:docMk/>
            <pc:sldMk cId="2616639610" sldId="259"/>
            <ac:spMk id="13" creationId="{273029EC-072B-E0CF-B549-754CAC85153D}"/>
          </ac:spMkLst>
        </pc:spChg>
      </pc:sldChg>
      <pc:sldChg chg="new del">
        <pc:chgData name="Vojtěch, Jiří (210326)" userId="a040cfc6-b610-47ed-97ce-167b716a5584" providerId="ADAL" clId="{6FAE2927-5D26-4A21-ABE2-980F40F4F0CE}" dt="2023-11-28T12:00:39.217" v="1297" actId="47"/>
        <pc:sldMkLst>
          <pc:docMk/>
          <pc:sldMk cId="2250054973" sldId="260"/>
        </pc:sldMkLst>
      </pc:sldChg>
    </pc:docChg>
  </pc:docChgLst>
  <pc:docChgLst>
    <pc:chgData name="Pijnacker, Stefan (210020)" userId="S::210020@buas.nl::da78757f-6fc8-44fd-bb91-7bd6192f344c" providerId="AD" clId="Web-{5561600A-CC5D-AC55-6A3B-D66659ADF853}"/>
    <pc:docChg chg="modSld">
      <pc:chgData name="Pijnacker, Stefan (210020)" userId="S::210020@buas.nl::da78757f-6fc8-44fd-bb91-7bd6192f344c" providerId="AD" clId="Web-{5561600A-CC5D-AC55-6A3B-D66659ADF853}" dt="2023-11-28T12:20:50.051" v="23" actId="20577"/>
      <pc:docMkLst>
        <pc:docMk/>
      </pc:docMkLst>
      <pc:sldChg chg="modSp">
        <pc:chgData name="Pijnacker, Stefan (210020)" userId="S::210020@buas.nl::da78757f-6fc8-44fd-bb91-7bd6192f344c" providerId="AD" clId="Web-{5561600A-CC5D-AC55-6A3B-D66659ADF853}" dt="2023-11-28T12:20:50.051" v="23" actId="20577"/>
        <pc:sldMkLst>
          <pc:docMk/>
          <pc:sldMk cId="310311654" sldId="258"/>
        </pc:sldMkLst>
        <pc:spChg chg="mod">
          <ac:chgData name="Pijnacker, Stefan (210020)" userId="S::210020@buas.nl::da78757f-6fc8-44fd-bb91-7bd6192f344c" providerId="AD" clId="Web-{5561600A-CC5D-AC55-6A3B-D66659ADF853}" dt="2023-11-28T12:20:50.051" v="23" actId="20577"/>
          <ac:spMkLst>
            <pc:docMk/>
            <pc:sldMk cId="310311654" sldId="258"/>
            <ac:spMk id="2" creationId="{E5DF4645-1FAC-61E2-2F13-7AE87B137510}"/>
          </ac:spMkLst>
        </pc:spChg>
      </pc:sldChg>
    </pc:docChg>
  </pc:docChgLst>
  <pc:docChgLst>
    <pc:chgData name="Vojtěch, Jiří (210326)" userId="a040cfc6-b610-47ed-97ce-167b716a5584" providerId="ADAL" clId="{DACA8823-612C-4E78-B4E0-11F6C244C5C7}"/>
    <pc:docChg chg="modSld">
      <pc:chgData name="Vojtěch, Jiří (210326)" userId="a040cfc6-b610-47ed-97ce-167b716a5584" providerId="ADAL" clId="{DACA8823-612C-4E78-B4E0-11F6C244C5C7}" dt="2023-12-18T09:38:00.293" v="1" actId="20577"/>
      <pc:docMkLst>
        <pc:docMk/>
      </pc:docMkLst>
      <pc:sldChg chg="modSp mod">
        <pc:chgData name="Vojtěch, Jiří (210326)" userId="a040cfc6-b610-47ed-97ce-167b716a5584" providerId="ADAL" clId="{DACA8823-612C-4E78-B4E0-11F6C244C5C7}" dt="2023-12-18T09:38:00.293" v="1" actId="20577"/>
        <pc:sldMkLst>
          <pc:docMk/>
          <pc:sldMk cId="527884783" sldId="257"/>
        </pc:sldMkLst>
        <pc:spChg chg="mod">
          <ac:chgData name="Vojtěch, Jiří (210326)" userId="a040cfc6-b610-47ed-97ce-167b716a5584" providerId="ADAL" clId="{DACA8823-612C-4E78-B4E0-11F6C244C5C7}" dt="2023-12-18T09:38:00.293" v="1" actId="20577"/>
          <ac:spMkLst>
            <pc:docMk/>
            <pc:sldMk cId="527884783" sldId="257"/>
            <ac:spMk id="4" creationId="{8C39FB1C-EA95-36EE-16FB-5F5C2FAA6095}"/>
          </ac:spMkLst>
        </pc:spChg>
      </pc:sldChg>
    </pc:docChg>
  </pc:docChgLst>
  <pc:docChgLst>
    <pc:chgData name="Pijnacker, Stefan (210020)" userId="S::210020@buas.nl::da78757f-6fc8-44fd-bb91-7bd6192f344c" providerId="AD" clId="Web-{0C56023D-9491-9B58-D818-68A5639C91BA}"/>
    <pc:docChg chg="modSld sldOrd">
      <pc:chgData name="Pijnacker, Stefan (210020)" userId="S::210020@buas.nl::da78757f-6fc8-44fd-bb91-7bd6192f344c" providerId="AD" clId="Web-{0C56023D-9491-9B58-D818-68A5639C91BA}" dt="2023-11-28T12:41:06.666" v="334" actId="20577"/>
      <pc:docMkLst>
        <pc:docMk/>
      </pc:docMkLst>
      <pc:sldChg chg="modSp">
        <pc:chgData name="Pijnacker, Stefan (210020)" userId="S::210020@buas.nl::da78757f-6fc8-44fd-bb91-7bd6192f344c" providerId="AD" clId="Web-{0C56023D-9491-9B58-D818-68A5639C91BA}" dt="2023-11-28T12:38:41.911" v="250"/>
        <pc:sldMkLst>
          <pc:docMk/>
          <pc:sldMk cId="527884783" sldId="257"/>
        </pc:sldMkLst>
        <pc:spChg chg="mod">
          <ac:chgData name="Pijnacker, Stefan (210020)" userId="S::210020@buas.nl::da78757f-6fc8-44fd-bb91-7bd6192f344c" providerId="AD" clId="Web-{0C56023D-9491-9B58-D818-68A5639C91BA}" dt="2023-11-28T12:38:17.488" v="244" actId="20577"/>
          <ac:spMkLst>
            <pc:docMk/>
            <pc:sldMk cId="527884783" sldId="257"/>
            <ac:spMk id="4" creationId="{8C39FB1C-EA95-36EE-16FB-5F5C2FAA6095}"/>
          </ac:spMkLst>
        </pc:spChg>
        <pc:picChg chg="mod">
          <ac:chgData name="Pijnacker, Stefan (210020)" userId="S::210020@buas.nl::da78757f-6fc8-44fd-bb91-7bd6192f344c" providerId="AD" clId="Web-{0C56023D-9491-9B58-D818-68A5639C91BA}" dt="2023-11-28T12:38:41.911" v="250"/>
          <ac:picMkLst>
            <pc:docMk/>
            <pc:sldMk cId="527884783" sldId="257"/>
            <ac:picMk id="21" creationId="{AC85BB32-65D9-8D51-B0B5-447EF31E7B11}"/>
          </ac:picMkLst>
        </pc:picChg>
      </pc:sldChg>
      <pc:sldChg chg="modSp ord">
        <pc:chgData name="Pijnacker, Stefan (210020)" userId="S::210020@buas.nl::da78757f-6fc8-44fd-bb91-7bd6192f344c" providerId="AD" clId="Web-{0C56023D-9491-9B58-D818-68A5639C91BA}" dt="2023-11-28T12:41:06.666" v="334" actId="20577"/>
        <pc:sldMkLst>
          <pc:docMk/>
          <pc:sldMk cId="310311654" sldId="258"/>
        </pc:sldMkLst>
        <pc:spChg chg="mod">
          <ac:chgData name="Pijnacker, Stefan (210020)" userId="S::210020@buas.nl::da78757f-6fc8-44fd-bb91-7bd6192f344c" providerId="AD" clId="Web-{0C56023D-9491-9B58-D818-68A5639C91BA}" dt="2023-11-28T12:41:06.666" v="334" actId="20577"/>
          <ac:spMkLst>
            <pc:docMk/>
            <pc:sldMk cId="310311654" sldId="258"/>
            <ac:spMk id="2" creationId="{E5DF4645-1FAC-61E2-2F13-7AE87B137510}"/>
          </ac:spMkLst>
        </pc:spChg>
      </pc:sldChg>
    </pc:docChg>
  </pc:docChgLst>
  <pc:docChgLst>
    <pc:chgData name="Baas, Tom (213019)" userId="303af312-ed0b-463e-bce5-50b4fe7adca2" providerId="ADAL" clId="{3D4376A9-EEBD-472A-A59F-8AF013B9E2B7}"/>
    <pc:docChg chg="undo custSel modSld">
      <pc:chgData name="Baas, Tom (213019)" userId="303af312-ed0b-463e-bce5-50b4fe7adca2" providerId="ADAL" clId="{3D4376A9-EEBD-472A-A59F-8AF013B9E2B7}" dt="2023-11-28T14:51:37.108" v="5230" actId="478"/>
      <pc:docMkLst>
        <pc:docMk/>
      </pc:docMkLst>
      <pc:sldChg chg="addSp delSp modSp mod">
        <pc:chgData name="Baas, Tom (213019)" userId="303af312-ed0b-463e-bce5-50b4fe7adca2" providerId="ADAL" clId="{3D4376A9-EEBD-472A-A59F-8AF013B9E2B7}" dt="2023-11-28T14:17:36.983" v="5228" actId="21"/>
        <pc:sldMkLst>
          <pc:docMk/>
          <pc:sldMk cId="527884783" sldId="257"/>
        </pc:sldMkLst>
        <pc:spChg chg="add del mod">
          <ac:chgData name="Baas, Tom (213019)" userId="303af312-ed0b-463e-bce5-50b4fe7adca2" providerId="ADAL" clId="{3D4376A9-EEBD-472A-A59F-8AF013B9E2B7}" dt="2023-11-27T15:35:28.149" v="889" actId="478"/>
          <ac:spMkLst>
            <pc:docMk/>
            <pc:sldMk cId="527884783" sldId="257"/>
            <ac:spMk id="2" creationId="{5B70F900-E7B7-6FE2-BB33-4BC195DA566D}"/>
          </ac:spMkLst>
        </pc:spChg>
        <pc:spChg chg="add del mod ord">
          <ac:chgData name="Baas, Tom (213019)" userId="303af312-ed0b-463e-bce5-50b4fe7adca2" providerId="ADAL" clId="{3D4376A9-EEBD-472A-A59F-8AF013B9E2B7}" dt="2023-11-28T10:17:36.053" v="3017" actId="478"/>
          <ac:spMkLst>
            <pc:docMk/>
            <pc:sldMk cId="527884783" sldId="257"/>
            <ac:spMk id="2" creationId="{807932F1-5DB9-EAE1-FD30-7C08514F6D55}"/>
          </ac:spMkLst>
        </pc:spChg>
        <pc:spChg chg="mod ord">
          <ac:chgData name="Baas, Tom (213019)" userId="303af312-ed0b-463e-bce5-50b4fe7adca2" providerId="ADAL" clId="{3D4376A9-EEBD-472A-A59F-8AF013B9E2B7}" dt="2023-11-28T12:22:21.056" v="5224" actId="20577"/>
          <ac:spMkLst>
            <pc:docMk/>
            <pc:sldMk cId="527884783" sldId="257"/>
            <ac:spMk id="4" creationId="{8C39FB1C-EA95-36EE-16FB-5F5C2FAA6095}"/>
          </ac:spMkLst>
        </pc:spChg>
        <pc:spChg chg="mod">
          <ac:chgData name="Baas, Tom (213019)" userId="303af312-ed0b-463e-bce5-50b4fe7adca2" providerId="ADAL" clId="{3D4376A9-EEBD-472A-A59F-8AF013B9E2B7}" dt="2023-11-28T10:17:32.936" v="3015" actId="14100"/>
          <ac:spMkLst>
            <pc:docMk/>
            <pc:sldMk cId="527884783" sldId="257"/>
            <ac:spMk id="7" creationId="{006D09F2-7837-0591-5827-8368585B2A95}"/>
          </ac:spMkLst>
        </pc:spChg>
        <pc:spChg chg="del mod">
          <ac:chgData name="Baas, Tom (213019)" userId="303af312-ed0b-463e-bce5-50b4fe7adca2" providerId="ADAL" clId="{3D4376A9-EEBD-472A-A59F-8AF013B9E2B7}" dt="2023-11-27T15:24:08.804" v="1" actId="478"/>
          <ac:spMkLst>
            <pc:docMk/>
            <pc:sldMk cId="527884783" sldId="257"/>
            <ac:spMk id="8" creationId="{391233D1-68AA-6C87-4E24-26701F36DA39}"/>
          </ac:spMkLst>
        </pc:spChg>
        <pc:spChg chg="del mod">
          <ac:chgData name="Baas, Tom (213019)" userId="303af312-ed0b-463e-bce5-50b4fe7adca2" providerId="ADAL" clId="{3D4376A9-EEBD-472A-A59F-8AF013B9E2B7}" dt="2023-11-27T15:46:38.870" v="1798" actId="21"/>
          <ac:spMkLst>
            <pc:docMk/>
            <pc:sldMk cId="527884783" sldId="257"/>
            <ac:spMk id="9" creationId="{084904AB-8F13-16F0-C22B-BE6E0F7BDB05}"/>
          </ac:spMkLst>
        </pc:spChg>
        <pc:spChg chg="mod">
          <ac:chgData name="Baas, Tom (213019)" userId="303af312-ed0b-463e-bce5-50b4fe7adca2" providerId="ADAL" clId="{3D4376A9-EEBD-472A-A59F-8AF013B9E2B7}" dt="2023-11-27T15:43:45.668" v="1698" actId="1076"/>
          <ac:spMkLst>
            <pc:docMk/>
            <pc:sldMk cId="527884783" sldId="257"/>
            <ac:spMk id="12" creationId="{5DAD55B8-FD8C-CBB5-7E4F-869698DAFC0D}"/>
          </ac:spMkLst>
        </pc:spChg>
        <pc:spChg chg="del mod">
          <ac:chgData name="Baas, Tom (213019)" userId="303af312-ed0b-463e-bce5-50b4fe7adca2" providerId="ADAL" clId="{3D4376A9-EEBD-472A-A59F-8AF013B9E2B7}" dt="2023-11-27T15:46:49.287" v="1802" actId="21"/>
          <ac:spMkLst>
            <pc:docMk/>
            <pc:sldMk cId="527884783" sldId="257"/>
            <ac:spMk id="13" creationId="{10FE7538-3D28-5CC3-9CC9-BCB1454A540B}"/>
          </ac:spMkLst>
        </pc:spChg>
        <pc:spChg chg="del">
          <ac:chgData name="Baas, Tom (213019)" userId="303af312-ed0b-463e-bce5-50b4fe7adca2" providerId="ADAL" clId="{3D4376A9-EEBD-472A-A59F-8AF013B9E2B7}" dt="2023-11-27T15:24:10.094" v="3" actId="478"/>
          <ac:spMkLst>
            <pc:docMk/>
            <pc:sldMk cId="527884783" sldId="257"/>
            <ac:spMk id="14" creationId="{1C58DDD2-617D-880B-116F-59CD28E82A00}"/>
          </ac:spMkLst>
        </pc:spChg>
        <pc:spChg chg="del">
          <ac:chgData name="Baas, Tom (213019)" userId="303af312-ed0b-463e-bce5-50b4fe7adca2" providerId="ADAL" clId="{3D4376A9-EEBD-472A-A59F-8AF013B9E2B7}" dt="2023-11-27T15:24:09.498" v="2" actId="478"/>
          <ac:spMkLst>
            <pc:docMk/>
            <pc:sldMk cId="527884783" sldId="257"/>
            <ac:spMk id="15" creationId="{000227F7-E744-6D4E-EA3B-C37201DDEC83}"/>
          </ac:spMkLst>
        </pc:spChg>
        <pc:spChg chg="del">
          <ac:chgData name="Baas, Tom (213019)" userId="303af312-ed0b-463e-bce5-50b4fe7adca2" providerId="ADAL" clId="{3D4376A9-EEBD-472A-A59F-8AF013B9E2B7}" dt="2023-11-27T15:24:12.707" v="5" actId="478"/>
          <ac:spMkLst>
            <pc:docMk/>
            <pc:sldMk cId="527884783" sldId="257"/>
            <ac:spMk id="16" creationId="{CBD675A8-E3C9-0422-914D-556C60B20C2C}"/>
          </ac:spMkLst>
        </pc:spChg>
        <pc:spChg chg="mod ord">
          <ac:chgData name="Baas, Tom (213019)" userId="303af312-ed0b-463e-bce5-50b4fe7adca2" providerId="ADAL" clId="{3D4376A9-EEBD-472A-A59F-8AF013B9E2B7}" dt="2023-11-28T10:45:22.054" v="3609" actId="166"/>
          <ac:spMkLst>
            <pc:docMk/>
            <pc:sldMk cId="527884783" sldId="257"/>
            <ac:spMk id="19" creationId="{EE75F08E-525C-FB68-3034-15F7736D61C9}"/>
          </ac:spMkLst>
        </pc:spChg>
        <pc:spChg chg="del">
          <ac:chgData name="Baas, Tom (213019)" userId="303af312-ed0b-463e-bce5-50b4fe7adca2" providerId="ADAL" clId="{3D4376A9-EEBD-472A-A59F-8AF013B9E2B7}" dt="2023-11-27T15:24:11" v="4" actId="478"/>
          <ac:spMkLst>
            <pc:docMk/>
            <pc:sldMk cId="527884783" sldId="257"/>
            <ac:spMk id="20" creationId="{BCDC6B57-167D-9465-1F88-DD4DA49AE0E9}"/>
          </ac:spMkLst>
        </pc:spChg>
        <pc:spChg chg="add del mod">
          <ac:chgData name="Baas, Tom (213019)" userId="303af312-ed0b-463e-bce5-50b4fe7adca2" providerId="ADAL" clId="{3D4376A9-EEBD-472A-A59F-8AF013B9E2B7}" dt="2023-11-27T15:55:49.265" v="2040" actId="478"/>
          <ac:spMkLst>
            <pc:docMk/>
            <pc:sldMk cId="527884783" sldId="257"/>
            <ac:spMk id="49" creationId="{E84AD76F-6C78-5C8E-5AE0-01B1B0458614}"/>
          </ac:spMkLst>
        </pc:spChg>
        <pc:grpChg chg="mod">
          <ac:chgData name="Baas, Tom (213019)" userId="303af312-ed0b-463e-bce5-50b4fe7adca2" providerId="ADAL" clId="{3D4376A9-EEBD-472A-A59F-8AF013B9E2B7}" dt="2023-11-27T15:45:21.731" v="1726"/>
          <ac:grpSpMkLst>
            <pc:docMk/>
            <pc:sldMk cId="527884783" sldId="257"/>
            <ac:grpSpMk id="6" creationId="{25F1C0D6-2BA9-9EA4-90FC-4B3013EDFA6B}"/>
          </ac:grpSpMkLst>
        </pc:grpChg>
        <pc:grpChg chg="add del mod">
          <ac:chgData name="Baas, Tom (213019)" userId="303af312-ed0b-463e-bce5-50b4fe7adca2" providerId="ADAL" clId="{3D4376A9-EEBD-472A-A59F-8AF013B9E2B7}" dt="2023-11-27T15:46:03.249" v="1785"/>
          <ac:grpSpMkLst>
            <pc:docMk/>
            <pc:sldMk cId="527884783" sldId="257"/>
            <ac:grpSpMk id="22" creationId="{1BE75A5C-E7D8-0110-A048-FC93AA2A37B7}"/>
          </ac:grpSpMkLst>
        </pc:grpChg>
        <pc:grpChg chg="add del mod">
          <ac:chgData name="Baas, Tom (213019)" userId="303af312-ed0b-463e-bce5-50b4fe7adca2" providerId="ADAL" clId="{3D4376A9-EEBD-472A-A59F-8AF013B9E2B7}" dt="2023-11-27T15:46:03.025" v="1782"/>
          <ac:grpSpMkLst>
            <pc:docMk/>
            <pc:sldMk cId="527884783" sldId="257"/>
            <ac:grpSpMk id="25" creationId="{666F8233-D7B8-385D-356B-AA073B8358A7}"/>
          </ac:grpSpMkLst>
        </pc:grpChg>
        <pc:grpChg chg="add del mod">
          <ac:chgData name="Baas, Tom (213019)" userId="303af312-ed0b-463e-bce5-50b4fe7adca2" providerId="ADAL" clId="{3D4376A9-EEBD-472A-A59F-8AF013B9E2B7}" dt="2023-11-27T15:46:02.997" v="1780"/>
          <ac:grpSpMkLst>
            <pc:docMk/>
            <pc:sldMk cId="527884783" sldId="257"/>
            <ac:grpSpMk id="27" creationId="{314B7E4C-4ADC-6AE2-22D7-2994A300842D}"/>
          </ac:grpSpMkLst>
        </pc:grpChg>
        <pc:grpChg chg="add del mod">
          <ac:chgData name="Baas, Tom (213019)" userId="303af312-ed0b-463e-bce5-50b4fe7adca2" providerId="ADAL" clId="{3D4376A9-EEBD-472A-A59F-8AF013B9E2B7}" dt="2023-11-27T15:46:02.904" v="1776"/>
          <ac:grpSpMkLst>
            <pc:docMk/>
            <pc:sldMk cId="527884783" sldId="257"/>
            <ac:grpSpMk id="31" creationId="{FFA036B1-50A4-28B1-D9FC-CBB9DF99124E}"/>
          </ac:grpSpMkLst>
        </pc:grpChg>
        <pc:grpChg chg="add del mod">
          <ac:chgData name="Baas, Tom (213019)" userId="303af312-ed0b-463e-bce5-50b4fe7adca2" providerId="ADAL" clId="{3D4376A9-EEBD-472A-A59F-8AF013B9E2B7}" dt="2023-11-27T15:46:02.854" v="1773"/>
          <ac:grpSpMkLst>
            <pc:docMk/>
            <pc:sldMk cId="527884783" sldId="257"/>
            <ac:grpSpMk id="34" creationId="{8C88FCD5-11A6-A8B7-E7B1-EF4CED7F6740}"/>
          </ac:grpSpMkLst>
        </pc:grpChg>
        <pc:grpChg chg="add del mod">
          <ac:chgData name="Baas, Tom (213019)" userId="303af312-ed0b-463e-bce5-50b4fe7adca2" providerId="ADAL" clId="{3D4376A9-EEBD-472A-A59F-8AF013B9E2B7}" dt="2023-11-27T15:46:02.799" v="1771"/>
          <ac:grpSpMkLst>
            <pc:docMk/>
            <pc:sldMk cId="527884783" sldId="257"/>
            <ac:grpSpMk id="36" creationId="{6F023FC4-D799-7673-40AC-DAD3758D004E}"/>
          </ac:grpSpMkLst>
        </pc:grpChg>
        <pc:grpChg chg="add del mod">
          <ac:chgData name="Baas, Tom (213019)" userId="303af312-ed0b-463e-bce5-50b4fe7adca2" providerId="ADAL" clId="{3D4376A9-EEBD-472A-A59F-8AF013B9E2B7}" dt="2023-11-27T15:46:02.766" v="1769"/>
          <ac:grpSpMkLst>
            <pc:docMk/>
            <pc:sldMk cId="527884783" sldId="257"/>
            <ac:grpSpMk id="38" creationId="{65456066-840E-6DB5-9EC8-52074F689BC6}"/>
          </ac:grpSpMkLst>
        </pc:grpChg>
        <pc:grpChg chg="mod">
          <ac:chgData name="Baas, Tom (213019)" userId="303af312-ed0b-463e-bce5-50b4fe7adca2" providerId="ADAL" clId="{3D4376A9-EEBD-472A-A59F-8AF013B9E2B7}" dt="2023-11-27T15:46:02.702" v="1766"/>
          <ac:grpSpMkLst>
            <pc:docMk/>
            <pc:sldMk cId="527884783" sldId="257"/>
            <ac:grpSpMk id="41" creationId="{DD1AC9FB-500F-DA2A-DDBA-22D4C0A84BEC}"/>
          </ac:grpSpMkLst>
        </pc:grpChg>
        <pc:grpChg chg="mod">
          <ac:chgData name="Baas, Tom (213019)" userId="303af312-ed0b-463e-bce5-50b4fe7adca2" providerId="ADAL" clId="{3D4376A9-EEBD-472A-A59F-8AF013B9E2B7}" dt="2023-11-27T15:46:01.602" v="1759"/>
          <ac:grpSpMkLst>
            <pc:docMk/>
            <pc:sldMk cId="527884783" sldId="257"/>
            <ac:grpSpMk id="48" creationId="{961C074E-5A2A-5317-6470-25EF824F9A20}"/>
          </ac:grpSpMkLst>
        </pc:grpChg>
        <pc:graphicFrameChg chg="mod modGraphic">
          <ac:chgData name="Baas, Tom (213019)" userId="303af312-ed0b-463e-bce5-50b4fe7adca2" providerId="ADAL" clId="{3D4376A9-EEBD-472A-A59F-8AF013B9E2B7}" dt="2023-11-28T12:10:25.789" v="4957"/>
          <ac:graphicFrameMkLst>
            <pc:docMk/>
            <pc:sldMk cId="527884783" sldId="257"/>
            <ac:graphicFrameMk id="3" creationId="{1928FEC4-BFF5-31A6-D239-383E034925CE}"/>
          </ac:graphicFrameMkLst>
        </pc:graphicFrameChg>
        <pc:picChg chg="add del mod">
          <ac:chgData name="Baas, Tom (213019)" userId="303af312-ed0b-463e-bce5-50b4fe7adca2" providerId="ADAL" clId="{3D4376A9-EEBD-472A-A59F-8AF013B9E2B7}" dt="2023-11-28T10:22:57.195" v="3235" actId="478"/>
          <ac:picMkLst>
            <pc:docMk/>
            <pc:sldMk cId="527884783" sldId="257"/>
            <ac:picMk id="5" creationId="{3F93C989-06E4-FDC3-35A1-BCFFC960F1F4}"/>
          </ac:picMkLst>
        </pc:picChg>
        <pc:picChg chg="add del">
          <ac:chgData name="Baas, Tom (213019)" userId="303af312-ed0b-463e-bce5-50b4fe7adca2" providerId="ADAL" clId="{3D4376A9-EEBD-472A-A59F-8AF013B9E2B7}" dt="2023-11-28T14:17:36.983" v="5228" actId="21"/>
          <ac:picMkLst>
            <pc:docMk/>
            <pc:sldMk cId="527884783" sldId="257"/>
            <ac:picMk id="5" creationId="{9C7493F7-C68E-7681-BFF1-6BC68D7B3467}"/>
          </ac:picMkLst>
        </pc:picChg>
        <pc:picChg chg="add del mod">
          <ac:chgData name="Baas, Tom (213019)" userId="303af312-ed0b-463e-bce5-50b4fe7adca2" providerId="ADAL" clId="{3D4376A9-EEBD-472A-A59F-8AF013B9E2B7}" dt="2023-11-28T10:23:58.600" v="3239" actId="478"/>
          <ac:picMkLst>
            <pc:docMk/>
            <pc:sldMk cId="527884783" sldId="257"/>
            <ac:picMk id="8" creationId="{D9705B6F-DBD2-2B8C-2019-33DF1CB544FB}"/>
          </ac:picMkLst>
        </pc:picChg>
        <pc:picChg chg="add del mod">
          <ac:chgData name="Baas, Tom (213019)" userId="303af312-ed0b-463e-bce5-50b4fe7adca2" providerId="ADAL" clId="{3D4376A9-EEBD-472A-A59F-8AF013B9E2B7}" dt="2023-11-28T10:24:22.811" v="3248" actId="478"/>
          <ac:picMkLst>
            <pc:docMk/>
            <pc:sldMk cId="527884783" sldId="257"/>
            <ac:picMk id="10" creationId="{D116AC90-90D6-CEF7-8274-49E5A07ACDC2}"/>
          </ac:picMkLst>
        </pc:picChg>
        <pc:picChg chg="add del">
          <ac:chgData name="Baas, Tom (213019)" userId="303af312-ed0b-463e-bce5-50b4fe7adca2" providerId="ADAL" clId="{3D4376A9-EEBD-472A-A59F-8AF013B9E2B7}" dt="2023-11-28T10:24:22.452" v="3247" actId="478"/>
          <ac:picMkLst>
            <pc:docMk/>
            <pc:sldMk cId="527884783" sldId="257"/>
            <ac:picMk id="13" creationId="{D7CBDC5B-F152-5F7D-217C-3F3F5E244C6C}"/>
          </ac:picMkLst>
        </pc:picChg>
        <pc:picChg chg="add del mod">
          <ac:chgData name="Baas, Tom (213019)" userId="303af312-ed0b-463e-bce5-50b4fe7adca2" providerId="ADAL" clId="{3D4376A9-EEBD-472A-A59F-8AF013B9E2B7}" dt="2023-11-28T10:24:51.760" v="3252" actId="478"/>
          <ac:picMkLst>
            <pc:docMk/>
            <pc:sldMk cId="527884783" sldId="257"/>
            <ac:picMk id="15" creationId="{31F47991-36D0-A801-3D47-2B991B7A2C13}"/>
          </ac:picMkLst>
        </pc:picChg>
        <pc:picChg chg="add del mod ord">
          <ac:chgData name="Baas, Tom (213019)" userId="303af312-ed0b-463e-bce5-50b4fe7adca2" providerId="ADAL" clId="{3D4376A9-EEBD-472A-A59F-8AF013B9E2B7}" dt="2023-11-28T10:45:01.352" v="3602" actId="478"/>
          <ac:picMkLst>
            <pc:docMk/>
            <pc:sldMk cId="527884783" sldId="257"/>
            <ac:picMk id="17" creationId="{6914EB99-1DD7-5FA2-0107-5B8C8198E166}"/>
          </ac:picMkLst>
        </pc:picChg>
        <pc:picChg chg="mod ord">
          <ac:chgData name="Baas, Tom (213019)" userId="303af312-ed0b-463e-bce5-50b4fe7adca2" providerId="ADAL" clId="{3D4376A9-EEBD-472A-A59F-8AF013B9E2B7}" dt="2023-11-28T10:45:22.054" v="3609" actId="166"/>
          <ac:picMkLst>
            <pc:docMk/>
            <pc:sldMk cId="527884783" sldId="257"/>
            <ac:picMk id="18" creationId="{D5ADB32F-ADBB-C2A6-583B-55162FEF17A3}"/>
          </ac:picMkLst>
        </pc:picChg>
        <pc:picChg chg="add mod">
          <ac:chgData name="Baas, Tom (213019)" userId="303af312-ed0b-463e-bce5-50b4fe7adca2" providerId="ADAL" clId="{3D4376A9-EEBD-472A-A59F-8AF013B9E2B7}" dt="2023-11-28T10:45:17.839" v="3607" actId="1076"/>
          <ac:picMkLst>
            <pc:docMk/>
            <pc:sldMk cId="527884783" sldId="257"/>
            <ac:picMk id="21" creationId="{AC85BB32-65D9-8D51-B0B5-447EF31E7B11}"/>
          </ac:picMkLst>
        </pc:picChg>
        <pc:inkChg chg="add del mod">
          <ac:chgData name="Baas, Tom (213019)" userId="303af312-ed0b-463e-bce5-50b4fe7adca2" providerId="ADAL" clId="{3D4376A9-EEBD-472A-A59F-8AF013B9E2B7}" dt="2023-11-27T15:46:19.570" v="1794" actId="478"/>
          <ac:inkMkLst>
            <pc:docMk/>
            <pc:sldMk cId="527884783" sldId="257"/>
            <ac:inkMk id="3" creationId="{36739BCB-7578-78FD-E719-690B0FEF57CB}"/>
          </ac:inkMkLst>
        </pc:inkChg>
        <pc:inkChg chg="add del mod">
          <ac:chgData name="Baas, Tom (213019)" userId="303af312-ed0b-463e-bce5-50b4fe7adca2" providerId="ADAL" clId="{3D4376A9-EEBD-472A-A59F-8AF013B9E2B7}" dt="2023-11-27T15:45:21.731" v="1726"/>
          <ac:inkMkLst>
            <pc:docMk/>
            <pc:sldMk cId="527884783" sldId="257"/>
            <ac:inkMk id="5" creationId="{95F78E50-241D-232E-F8E3-1F5DFAE5C05D}"/>
          </ac:inkMkLst>
        </pc:inkChg>
        <pc:inkChg chg="add del mod">
          <ac:chgData name="Baas, Tom (213019)" userId="303af312-ed0b-463e-bce5-50b4fe7adca2" providerId="ADAL" clId="{3D4376A9-EEBD-472A-A59F-8AF013B9E2B7}" dt="2023-11-27T15:46:19.905" v="1795" actId="478"/>
          <ac:inkMkLst>
            <pc:docMk/>
            <pc:sldMk cId="527884783" sldId="257"/>
            <ac:inkMk id="10" creationId="{BAD28CD7-E93F-7D0E-A508-FA2AE53B26EA}"/>
          </ac:inkMkLst>
        </pc:inkChg>
        <pc:inkChg chg="add del mod">
          <ac:chgData name="Baas, Tom (213019)" userId="303af312-ed0b-463e-bce5-50b4fe7adca2" providerId="ADAL" clId="{3D4376A9-EEBD-472A-A59F-8AF013B9E2B7}" dt="2023-11-27T15:46:20.640" v="1796" actId="478"/>
          <ac:inkMkLst>
            <pc:docMk/>
            <pc:sldMk cId="527884783" sldId="257"/>
            <ac:inkMk id="11" creationId="{E1C4574A-52E3-8026-5E56-099F62A98F35}"/>
          </ac:inkMkLst>
        </pc:inkChg>
        <pc:inkChg chg="add del mod">
          <ac:chgData name="Baas, Tom (213019)" userId="303af312-ed0b-463e-bce5-50b4fe7adca2" providerId="ADAL" clId="{3D4376A9-EEBD-472A-A59F-8AF013B9E2B7}" dt="2023-11-27T15:46:03.409" v="1786" actId="9405"/>
          <ac:inkMkLst>
            <pc:docMk/>
            <pc:sldMk cId="527884783" sldId="257"/>
            <ac:inkMk id="17" creationId="{1E104B7A-5A07-49FA-8BDE-41F9753819AE}"/>
          </ac:inkMkLst>
        </pc:inkChg>
        <pc:inkChg chg="add del mod">
          <ac:chgData name="Baas, Tom (213019)" userId="303af312-ed0b-463e-bce5-50b4fe7adca2" providerId="ADAL" clId="{3D4376A9-EEBD-472A-A59F-8AF013B9E2B7}" dt="2023-11-27T15:46:03.249" v="1785"/>
          <ac:inkMkLst>
            <pc:docMk/>
            <pc:sldMk cId="527884783" sldId="257"/>
            <ac:inkMk id="21" creationId="{7061C7FE-5A19-FE64-EB98-CEED257CF5AE}"/>
          </ac:inkMkLst>
        </pc:inkChg>
        <pc:inkChg chg="add del mod">
          <ac:chgData name="Baas, Tom (213019)" userId="303af312-ed0b-463e-bce5-50b4fe7adca2" providerId="ADAL" clId="{3D4376A9-EEBD-472A-A59F-8AF013B9E2B7}" dt="2023-11-27T15:46:03.057" v="1783" actId="9405"/>
          <ac:inkMkLst>
            <pc:docMk/>
            <pc:sldMk cId="527884783" sldId="257"/>
            <ac:inkMk id="23" creationId="{107E1E4D-B209-6407-87B1-9B2962F8B506}"/>
          </ac:inkMkLst>
        </pc:inkChg>
        <pc:inkChg chg="add del mod">
          <ac:chgData name="Baas, Tom (213019)" userId="303af312-ed0b-463e-bce5-50b4fe7adca2" providerId="ADAL" clId="{3D4376A9-EEBD-472A-A59F-8AF013B9E2B7}" dt="2023-11-27T15:46:03.025" v="1782"/>
          <ac:inkMkLst>
            <pc:docMk/>
            <pc:sldMk cId="527884783" sldId="257"/>
            <ac:inkMk id="24" creationId="{B4B51968-B7AE-C786-0C71-C50509CA1FDC}"/>
          </ac:inkMkLst>
        </pc:inkChg>
        <pc:inkChg chg="add del mod">
          <ac:chgData name="Baas, Tom (213019)" userId="303af312-ed0b-463e-bce5-50b4fe7adca2" providerId="ADAL" clId="{3D4376A9-EEBD-472A-A59F-8AF013B9E2B7}" dt="2023-11-27T15:46:02.997" v="1780"/>
          <ac:inkMkLst>
            <pc:docMk/>
            <pc:sldMk cId="527884783" sldId="257"/>
            <ac:inkMk id="26" creationId="{9D93CC0E-0F7C-A19F-0AF6-30A718FCD099}"/>
          </ac:inkMkLst>
        </pc:inkChg>
        <pc:inkChg chg="add del mod">
          <ac:chgData name="Baas, Tom (213019)" userId="303af312-ed0b-463e-bce5-50b4fe7adca2" providerId="ADAL" clId="{3D4376A9-EEBD-472A-A59F-8AF013B9E2B7}" dt="2023-11-27T15:46:02.967" v="1778" actId="9405"/>
          <ac:inkMkLst>
            <pc:docMk/>
            <pc:sldMk cId="527884783" sldId="257"/>
            <ac:inkMk id="28" creationId="{986AF336-322F-14A8-D38F-B547FAC8D5DA}"/>
          </ac:inkMkLst>
        </pc:inkChg>
        <pc:inkChg chg="add del mod">
          <ac:chgData name="Baas, Tom (213019)" userId="303af312-ed0b-463e-bce5-50b4fe7adca2" providerId="ADAL" clId="{3D4376A9-EEBD-472A-A59F-8AF013B9E2B7}" dt="2023-11-27T15:46:02.933" v="1777" actId="9405"/>
          <ac:inkMkLst>
            <pc:docMk/>
            <pc:sldMk cId="527884783" sldId="257"/>
            <ac:inkMk id="29" creationId="{CC269DC7-A3BB-92AC-498F-52628EF2E5E0}"/>
          </ac:inkMkLst>
        </pc:inkChg>
        <pc:inkChg chg="add del mod">
          <ac:chgData name="Baas, Tom (213019)" userId="303af312-ed0b-463e-bce5-50b4fe7adca2" providerId="ADAL" clId="{3D4376A9-EEBD-472A-A59F-8AF013B9E2B7}" dt="2023-11-27T15:46:02.904" v="1776"/>
          <ac:inkMkLst>
            <pc:docMk/>
            <pc:sldMk cId="527884783" sldId="257"/>
            <ac:inkMk id="30" creationId="{2A51C2D3-1497-BA29-4067-0D0CBE8EDBE4}"/>
          </ac:inkMkLst>
        </pc:inkChg>
        <pc:inkChg chg="add del mod">
          <ac:chgData name="Baas, Tom (213019)" userId="303af312-ed0b-463e-bce5-50b4fe7adca2" providerId="ADAL" clId="{3D4376A9-EEBD-472A-A59F-8AF013B9E2B7}" dt="2023-11-27T15:46:02.871" v="1774" actId="9405"/>
          <ac:inkMkLst>
            <pc:docMk/>
            <pc:sldMk cId="527884783" sldId="257"/>
            <ac:inkMk id="32" creationId="{9634F343-34D1-581D-BA31-749EE3CCD8AC}"/>
          </ac:inkMkLst>
        </pc:inkChg>
        <pc:inkChg chg="add del mod">
          <ac:chgData name="Baas, Tom (213019)" userId="303af312-ed0b-463e-bce5-50b4fe7adca2" providerId="ADAL" clId="{3D4376A9-EEBD-472A-A59F-8AF013B9E2B7}" dt="2023-11-27T15:46:02.854" v="1773"/>
          <ac:inkMkLst>
            <pc:docMk/>
            <pc:sldMk cId="527884783" sldId="257"/>
            <ac:inkMk id="33" creationId="{76ACACCE-BFD2-C8C2-74A2-FA55B5847EC5}"/>
          </ac:inkMkLst>
        </pc:inkChg>
        <pc:inkChg chg="add del mod">
          <ac:chgData name="Baas, Tom (213019)" userId="303af312-ed0b-463e-bce5-50b4fe7adca2" providerId="ADAL" clId="{3D4376A9-EEBD-472A-A59F-8AF013B9E2B7}" dt="2023-11-27T15:46:02.799" v="1771"/>
          <ac:inkMkLst>
            <pc:docMk/>
            <pc:sldMk cId="527884783" sldId="257"/>
            <ac:inkMk id="35" creationId="{3E072879-6E22-4A35-C00B-67A364C2FFE7}"/>
          </ac:inkMkLst>
        </pc:inkChg>
        <pc:inkChg chg="add del mod">
          <ac:chgData name="Baas, Tom (213019)" userId="303af312-ed0b-463e-bce5-50b4fe7adca2" providerId="ADAL" clId="{3D4376A9-EEBD-472A-A59F-8AF013B9E2B7}" dt="2023-11-27T15:46:02.766" v="1769"/>
          <ac:inkMkLst>
            <pc:docMk/>
            <pc:sldMk cId="527884783" sldId="257"/>
            <ac:inkMk id="37" creationId="{B2206280-0252-83A9-50DB-092B53475781}"/>
          </ac:inkMkLst>
        </pc:inkChg>
        <pc:inkChg chg="add del mod">
          <ac:chgData name="Baas, Tom (213019)" userId="303af312-ed0b-463e-bce5-50b4fe7adca2" providerId="ADAL" clId="{3D4376A9-EEBD-472A-A59F-8AF013B9E2B7}" dt="2023-11-27T15:46:02.737" v="1767" actId="9405"/>
          <ac:inkMkLst>
            <pc:docMk/>
            <pc:sldMk cId="527884783" sldId="257"/>
            <ac:inkMk id="39" creationId="{7F58F9D8-DFEE-96D7-42B1-C95AD9E7F3EF}"/>
          </ac:inkMkLst>
        </pc:inkChg>
        <pc:inkChg chg="add del mod">
          <ac:chgData name="Baas, Tom (213019)" userId="303af312-ed0b-463e-bce5-50b4fe7adca2" providerId="ADAL" clId="{3D4376A9-EEBD-472A-A59F-8AF013B9E2B7}" dt="2023-11-27T15:46:02.702" v="1766"/>
          <ac:inkMkLst>
            <pc:docMk/>
            <pc:sldMk cId="527884783" sldId="257"/>
            <ac:inkMk id="40" creationId="{3A04B54F-1B25-057A-AB9D-3A6E525B37FF}"/>
          </ac:inkMkLst>
        </pc:inkChg>
        <pc:inkChg chg="add del mod">
          <ac:chgData name="Baas, Tom (213019)" userId="303af312-ed0b-463e-bce5-50b4fe7adca2" providerId="ADAL" clId="{3D4376A9-EEBD-472A-A59F-8AF013B9E2B7}" dt="2023-11-27T15:46:02.676" v="1764" actId="9405"/>
          <ac:inkMkLst>
            <pc:docMk/>
            <pc:sldMk cId="527884783" sldId="257"/>
            <ac:inkMk id="42" creationId="{BE789C1B-68E5-79C4-285C-7D3B76538793}"/>
          </ac:inkMkLst>
        </pc:inkChg>
        <pc:inkChg chg="add del mod">
          <ac:chgData name="Baas, Tom (213019)" userId="303af312-ed0b-463e-bce5-50b4fe7adca2" providerId="ADAL" clId="{3D4376A9-EEBD-472A-A59F-8AF013B9E2B7}" dt="2023-11-27T15:46:02.639" v="1763" actId="9405"/>
          <ac:inkMkLst>
            <pc:docMk/>
            <pc:sldMk cId="527884783" sldId="257"/>
            <ac:inkMk id="43" creationId="{9E2E2091-85E2-92DD-1BC3-7BB7C1FB91F0}"/>
          </ac:inkMkLst>
        </pc:inkChg>
        <pc:inkChg chg="add del mod">
          <ac:chgData name="Baas, Tom (213019)" userId="303af312-ed0b-463e-bce5-50b4fe7adca2" providerId="ADAL" clId="{3D4376A9-EEBD-472A-A59F-8AF013B9E2B7}" dt="2023-11-27T15:46:02.609" v="1762" actId="9405"/>
          <ac:inkMkLst>
            <pc:docMk/>
            <pc:sldMk cId="527884783" sldId="257"/>
            <ac:inkMk id="44" creationId="{CE9EEE37-629B-635D-84A3-B08FF533E491}"/>
          </ac:inkMkLst>
        </pc:inkChg>
        <pc:inkChg chg="add del mod">
          <ac:chgData name="Baas, Tom (213019)" userId="303af312-ed0b-463e-bce5-50b4fe7adca2" providerId="ADAL" clId="{3D4376A9-EEBD-472A-A59F-8AF013B9E2B7}" dt="2023-11-27T15:46:02.094" v="1761" actId="9405"/>
          <ac:inkMkLst>
            <pc:docMk/>
            <pc:sldMk cId="527884783" sldId="257"/>
            <ac:inkMk id="45" creationId="{5C0E647D-4794-DF59-E611-1E55AF27B13C}"/>
          </ac:inkMkLst>
        </pc:inkChg>
        <pc:inkChg chg="add del mod">
          <ac:chgData name="Baas, Tom (213019)" userId="303af312-ed0b-463e-bce5-50b4fe7adca2" providerId="ADAL" clId="{3D4376A9-EEBD-472A-A59F-8AF013B9E2B7}" dt="2023-11-27T15:46:01.799" v="1760" actId="9405"/>
          <ac:inkMkLst>
            <pc:docMk/>
            <pc:sldMk cId="527884783" sldId="257"/>
            <ac:inkMk id="46" creationId="{0F0919E3-A1E6-DA20-8F24-598F3637B58D}"/>
          </ac:inkMkLst>
        </pc:inkChg>
        <pc:inkChg chg="add del mod">
          <ac:chgData name="Baas, Tom (213019)" userId="303af312-ed0b-463e-bce5-50b4fe7adca2" providerId="ADAL" clId="{3D4376A9-EEBD-472A-A59F-8AF013B9E2B7}" dt="2023-11-27T15:46:01.602" v="1759"/>
          <ac:inkMkLst>
            <pc:docMk/>
            <pc:sldMk cId="527884783" sldId="257"/>
            <ac:inkMk id="47" creationId="{04E80B60-F6FA-34C8-E13E-0ADC034BC1CB}"/>
          </ac:inkMkLst>
        </pc:inkChg>
      </pc:sldChg>
      <pc:sldChg chg="addSp delSp modSp mod">
        <pc:chgData name="Baas, Tom (213019)" userId="303af312-ed0b-463e-bce5-50b4fe7adca2" providerId="ADAL" clId="{3D4376A9-EEBD-472A-A59F-8AF013B9E2B7}" dt="2023-11-28T12:04:21.821" v="4926" actId="207"/>
        <pc:sldMkLst>
          <pc:docMk/>
          <pc:sldMk cId="310311654" sldId="258"/>
        </pc:sldMkLst>
        <pc:spChg chg="add mod">
          <ac:chgData name="Baas, Tom (213019)" userId="303af312-ed0b-463e-bce5-50b4fe7adca2" providerId="ADAL" clId="{3D4376A9-EEBD-472A-A59F-8AF013B9E2B7}" dt="2023-11-28T12:04:21.821" v="4926" actId="207"/>
          <ac:spMkLst>
            <pc:docMk/>
            <pc:sldMk cId="310311654" sldId="258"/>
            <ac:spMk id="2" creationId="{E5DF4645-1FAC-61E2-2F13-7AE87B137510}"/>
          </ac:spMkLst>
        </pc:spChg>
        <pc:spChg chg="add del mod">
          <ac:chgData name="Baas, Tom (213019)" userId="303af312-ed0b-463e-bce5-50b4fe7adca2" providerId="ADAL" clId="{3D4376A9-EEBD-472A-A59F-8AF013B9E2B7}" dt="2023-11-28T10:47:13.773" v="3663" actId="478"/>
          <ac:spMkLst>
            <pc:docMk/>
            <pc:sldMk cId="310311654" sldId="258"/>
            <ac:spMk id="4" creationId="{C15B1779-FF29-2433-22D3-36E85D881E93}"/>
          </ac:spMkLst>
        </pc:spChg>
        <pc:spChg chg="mod">
          <ac:chgData name="Baas, Tom (213019)" userId="303af312-ed0b-463e-bce5-50b4fe7adca2" providerId="ADAL" clId="{3D4376A9-EEBD-472A-A59F-8AF013B9E2B7}" dt="2023-11-28T10:16:07.460" v="2964" actId="14100"/>
          <ac:spMkLst>
            <pc:docMk/>
            <pc:sldMk cId="310311654" sldId="258"/>
            <ac:spMk id="5" creationId="{3CBEA22C-1E1E-BEBD-0960-51004F2570D3}"/>
          </ac:spMkLst>
        </pc:spChg>
        <pc:spChg chg="mod">
          <ac:chgData name="Baas, Tom (213019)" userId="303af312-ed0b-463e-bce5-50b4fe7adca2" providerId="ADAL" clId="{3D4376A9-EEBD-472A-A59F-8AF013B9E2B7}" dt="2023-11-28T10:16:09.120" v="2965" actId="1076"/>
          <ac:spMkLst>
            <pc:docMk/>
            <pc:sldMk cId="310311654" sldId="258"/>
            <ac:spMk id="8" creationId="{391233D1-68AA-6C87-4E24-26701F36DA39}"/>
          </ac:spMkLst>
        </pc:spChg>
        <pc:spChg chg="mod">
          <ac:chgData name="Baas, Tom (213019)" userId="303af312-ed0b-463e-bce5-50b4fe7adca2" providerId="ADAL" clId="{3D4376A9-EEBD-472A-A59F-8AF013B9E2B7}" dt="2023-11-28T10:16:13.535" v="2966" actId="1076"/>
          <ac:spMkLst>
            <pc:docMk/>
            <pc:sldMk cId="310311654" sldId="258"/>
            <ac:spMk id="11" creationId="{AE108062-F886-EBBD-0945-FFE455B04A50}"/>
          </ac:spMkLst>
        </pc:spChg>
      </pc:sldChg>
      <pc:sldChg chg="addSp delSp modSp mod">
        <pc:chgData name="Baas, Tom (213019)" userId="303af312-ed0b-463e-bce5-50b4fe7adca2" providerId="ADAL" clId="{3D4376A9-EEBD-472A-A59F-8AF013B9E2B7}" dt="2023-11-28T14:51:37.108" v="5230" actId="478"/>
        <pc:sldMkLst>
          <pc:docMk/>
          <pc:sldMk cId="2616639610" sldId="259"/>
        </pc:sldMkLst>
        <pc:spChg chg="mod ord">
          <ac:chgData name="Baas, Tom (213019)" userId="303af312-ed0b-463e-bce5-50b4fe7adca2" providerId="ADAL" clId="{3D4376A9-EEBD-472A-A59F-8AF013B9E2B7}" dt="2023-11-28T12:04:25.454" v="4927" actId="207"/>
          <ac:spMkLst>
            <pc:docMk/>
            <pc:sldMk cId="2616639610" sldId="259"/>
            <ac:spMk id="3" creationId="{5F958351-4397-DDB2-0454-9A8CA3726CDB}"/>
          </ac:spMkLst>
        </pc:spChg>
        <pc:spChg chg="del">
          <ac:chgData name="Baas, Tom (213019)" userId="303af312-ed0b-463e-bce5-50b4fe7adca2" providerId="ADAL" clId="{3D4376A9-EEBD-472A-A59F-8AF013B9E2B7}" dt="2023-11-28T10:18:01.881" v="3026" actId="478"/>
          <ac:spMkLst>
            <pc:docMk/>
            <pc:sldMk cId="2616639610" sldId="259"/>
            <ac:spMk id="5" creationId="{3CBEA22C-1E1E-BEBD-0960-51004F2570D3}"/>
          </ac:spMkLst>
        </pc:spChg>
        <pc:spChg chg="add del mod ord">
          <ac:chgData name="Baas, Tom (213019)" userId="303af312-ed0b-463e-bce5-50b4fe7adca2" providerId="ADAL" clId="{3D4376A9-EEBD-472A-A59F-8AF013B9E2B7}" dt="2023-11-28T10:17:52.714" v="3024" actId="478"/>
          <ac:spMkLst>
            <pc:docMk/>
            <pc:sldMk cId="2616639610" sldId="259"/>
            <ac:spMk id="7" creationId="{0F447114-7E85-4072-4FB9-B5CD0DA47CF6}"/>
          </ac:spMkLst>
        </pc:spChg>
        <pc:spChg chg="del mod ord">
          <ac:chgData name="Baas, Tom (213019)" userId="303af312-ed0b-463e-bce5-50b4fe7adca2" providerId="ADAL" clId="{3D4376A9-EEBD-472A-A59F-8AF013B9E2B7}" dt="2023-11-28T14:51:37.108" v="5230" actId="478"/>
          <ac:spMkLst>
            <pc:docMk/>
            <pc:sldMk cId="2616639610" sldId="259"/>
            <ac:spMk id="8" creationId="{391233D1-68AA-6C87-4E24-26701F36DA39}"/>
          </ac:spMkLst>
        </pc:spChg>
        <pc:spChg chg="del mod">
          <ac:chgData name="Baas, Tom (213019)" userId="303af312-ed0b-463e-bce5-50b4fe7adca2" providerId="ADAL" clId="{3D4376A9-EEBD-472A-A59F-8AF013B9E2B7}" dt="2023-11-28T14:51:35.576" v="5229" actId="478"/>
          <ac:spMkLst>
            <pc:docMk/>
            <pc:sldMk cId="2616639610" sldId="259"/>
            <ac:spMk id="9" creationId="{9685D718-4801-792F-69A6-E9FE0E01AB04}"/>
          </ac:spMkLst>
        </pc:spChg>
        <pc:spChg chg="add mod">
          <ac:chgData name="Baas, Tom (213019)" userId="303af312-ed0b-463e-bce5-50b4fe7adca2" providerId="ADAL" clId="{3D4376A9-EEBD-472A-A59F-8AF013B9E2B7}" dt="2023-11-28T10:17:59.224" v="3025"/>
          <ac:spMkLst>
            <pc:docMk/>
            <pc:sldMk cId="2616639610" sldId="259"/>
            <ac:spMk id="10" creationId="{F6726162-34AB-2EB3-DFFF-2F2F5CF1DB28}"/>
          </ac:spMkLst>
        </pc:spChg>
        <pc:picChg chg="add mod">
          <ac:chgData name="Baas, Tom (213019)" userId="303af312-ed0b-463e-bce5-50b4fe7adca2" providerId="ADAL" clId="{3D4376A9-EEBD-472A-A59F-8AF013B9E2B7}" dt="2023-11-28T12:12:18.535" v="4964" actId="1076"/>
          <ac:picMkLst>
            <pc:docMk/>
            <pc:sldMk cId="2616639610" sldId="259"/>
            <ac:picMk id="1026" creationId="{3159D906-7356-C354-1EC5-3499A1FC153B}"/>
          </ac:picMkLst>
        </pc:picChg>
        <pc:picChg chg="add mod">
          <ac:chgData name="Baas, Tom (213019)" userId="303af312-ed0b-463e-bce5-50b4fe7adca2" providerId="ADAL" clId="{3D4376A9-EEBD-472A-A59F-8AF013B9E2B7}" dt="2023-11-28T12:22:38.446" v="5226" actId="167"/>
          <ac:picMkLst>
            <pc:docMk/>
            <pc:sldMk cId="2616639610" sldId="259"/>
            <ac:picMk id="1028" creationId="{7ACC79DC-BBE4-DF4E-4C03-07EAD786CC25}"/>
          </ac:picMkLst>
        </pc:picChg>
      </pc:sldChg>
    </pc:docChg>
  </pc:docChgLst>
  <pc:docChgLst>
    <pc:chgData name="Petr, Jakub (212572)" userId="S::212572@buas.nl::731502e4-9b94-4c41-80c2-481ae21ec989" providerId="AD" clId="Web-{FB1982E1-2794-D4CF-A778-F61533023656}"/>
    <pc:docChg chg="addSld delSld">
      <pc:chgData name="Petr, Jakub (212572)" userId="S::212572@buas.nl::731502e4-9b94-4c41-80c2-481ae21ec989" providerId="AD" clId="Web-{FB1982E1-2794-D4CF-A778-F61533023656}" dt="2023-11-27T15:10:34.073" v="1"/>
      <pc:docMkLst>
        <pc:docMk/>
      </pc:docMkLst>
      <pc:sldChg chg="new del">
        <pc:chgData name="Petr, Jakub (212572)" userId="S::212572@buas.nl::731502e4-9b94-4c41-80c2-481ae21ec989" providerId="AD" clId="Web-{FB1982E1-2794-D4CF-A778-F61533023656}" dt="2023-11-27T15:10:34.073" v="1"/>
        <pc:sldMkLst>
          <pc:docMk/>
          <pc:sldMk cId="1337670392" sldId="259"/>
        </pc:sldMkLst>
      </pc:sldChg>
    </pc:docChg>
  </pc:docChgLst>
  <pc:docChgLst>
    <pc:chgData name="Blagoev, Maksim (213210)" userId="ec115dba-3ff2-4c73-9158-fc7ba408b915" providerId="ADAL" clId="{FEB04483-5269-4CDF-B1E0-97AC5641836E}"/>
    <pc:docChg chg="undo custSel modSld">
      <pc:chgData name="Blagoev, Maksim (213210)" userId="ec115dba-3ff2-4c73-9158-fc7ba408b915" providerId="ADAL" clId="{FEB04483-5269-4CDF-B1E0-97AC5641836E}" dt="2023-11-30T09:31:41.502" v="5" actId="1076"/>
      <pc:docMkLst>
        <pc:docMk/>
      </pc:docMkLst>
      <pc:sldChg chg="modSp mod">
        <pc:chgData name="Blagoev, Maksim (213210)" userId="ec115dba-3ff2-4c73-9158-fc7ba408b915" providerId="ADAL" clId="{FEB04483-5269-4CDF-B1E0-97AC5641836E}" dt="2023-11-30T09:31:41.502" v="5" actId="1076"/>
        <pc:sldMkLst>
          <pc:docMk/>
          <pc:sldMk cId="527884783" sldId="257"/>
        </pc:sldMkLst>
        <pc:picChg chg="mod">
          <ac:chgData name="Blagoev, Maksim (213210)" userId="ec115dba-3ff2-4c73-9158-fc7ba408b915" providerId="ADAL" clId="{FEB04483-5269-4CDF-B1E0-97AC5641836E}" dt="2023-11-30T09:31:41.502" v="5" actId="1076"/>
          <ac:picMkLst>
            <pc:docMk/>
            <pc:sldMk cId="527884783" sldId="257"/>
            <ac:picMk id="18" creationId="{D5ADB32F-ADBB-C2A6-583B-55162FEF17A3}"/>
          </ac:picMkLst>
        </pc:picChg>
      </pc:sldChg>
    </pc:docChg>
  </pc:docChgLst>
  <pc:docChgLst>
    <pc:chgData name="Vojtěch, Jiří (210326)" userId="a040cfc6-b610-47ed-97ce-167b716a5584" providerId="ADAL" clId="{033F6A82-74DB-4185-8FA9-F5DD57BD1E50}"/>
    <pc:docChg chg="modSld">
      <pc:chgData name="Vojtěch, Jiří (210326)" userId="a040cfc6-b610-47ed-97ce-167b716a5584" providerId="ADAL" clId="{033F6A82-74DB-4185-8FA9-F5DD57BD1E50}" dt="2023-11-27T15:49:55.904" v="151" actId="20577"/>
      <pc:docMkLst>
        <pc:docMk/>
      </pc:docMkLst>
      <pc:sldChg chg="modSp mod">
        <pc:chgData name="Vojtěch, Jiří (210326)" userId="a040cfc6-b610-47ed-97ce-167b716a5584" providerId="ADAL" clId="{033F6A82-74DB-4185-8FA9-F5DD57BD1E50}" dt="2023-11-27T15:49:55.904" v="151" actId="20577"/>
        <pc:sldMkLst>
          <pc:docMk/>
          <pc:sldMk cId="527884783" sldId="257"/>
        </pc:sldMkLst>
        <pc:spChg chg="mod">
          <ac:chgData name="Vojtěch, Jiří (210326)" userId="a040cfc6-b610-47ed-97ce-167b716a5584" providerId="ADAL" clId="{033F6A82-74DB-4185-8FA9-F5DD57BD1E50}" dt="2023-11-27T15:49:55.904" v="151" actId="20577"/>
          <ac:spMkLst>
            <pc:docMk/>
            <pc:sldMk cId="527884783" sldId="257"/>
            <ac:spMk id="4" creationId="{8C39FB1C-EA95-36EE-16FB-5F5C2FAA6095}"/>
          </ac:spMkLst>
        </pc:spChg>
        <pc:spChg chg="mod">
          <ac:chgData name="Vojtěch, Jiří (210326)" userId="a040cfc6-b610-47ed-97ce-167b716a5584" providerId="ADAL" clId="{033F6A82-74DB-4185-8FA9-F5DD57BD1E50}" dt="2023-11-27T15:46:50.809" v="3" actId="14100"/>
          <ac:spMkLst>
            <pc:docMk/>
            <pc:sldMk cId="527884783" sldId="257"/>
            <ac:spMk id="7" creationId="{006D09F2-7837-0591-5827-8368585B2A95}"/>
          </ac:spMkLst>
        </pc:spChg>
        <pc:spChg chg="mod">
          <ac:chgData name="Vojtěch, Jiří (210326)" userId="a040cfc6-b610-47ed-97ce-167b716a5584" providerId="ADAL" clId="{033F6A82-74DB-4185-8FA9-F5DD57BD1E50}" dt="2023-11-27T15:46:53.199" v="4" actId="14100"/>
          <ac:spMkLst>
            <pc:docMk/>
            <pc:sldMk cId="527884783" sldId="257"/>
            <ac:spMk id="12" creationId="{5DAD55B8-FD8C-CBB5-7E4F-869698DAFC0D}"/>
          </ac:spMkLst>
        </pc:spChg>
      </pc:sldChg>
    </pc:docChg>
  </pc:docChgLst>
  <pc:docChgLst>
    <pc:chgData name="Vojtěch, Jiří (210326)" userId="S::210326@buas.nl::a040cfc6-b610-47ed-97ce-167b716a5584" providerId="AD" clId="Web-{8F6C5D53-F32F-687E-B3D0-6CD086E7DA0A}"/>
    <pc:docChg chg="sldOrd">
      <pc:chgData name="Vojtěch, Jiří (210326)" userId="S::210326@buas.nl::a040cfc6-b610-47ed-97ce-167b716a5584" providerId="AD" clId="Web-{8F6C5D53-F32F-687E-B3D0-6CD086E7DA0A}" dt="2023-11-27T15:04:14.629" v="1"/>
      <pc:docMkLst>
        <pc:docMk/>
      </pc:docMkLst>
      <pc:sldChg chg="ord">
        <pc:chgData name="Vojtěch, Jiří (210326)" userId="S::210326@buas.nl::a040cfc6-b610-47ed-97ce-167b716a5584" providerId="AD" clId="Web-{8F6C5D53-F32F-687E-B3D0-6CD086E7DA0A}" dt="2023-11-27T15:04:14.629" v="1"/>
        <pc:sldMkLst>
          <pc:docMk/>
          <pc:sldMk cId="310311654" sldId="258"/>
        </pc:sldMkLst>
      </pc:sldChg>
    </pc:docChg>
  </pc:docChgLst>
  <pc:docChgLst>
    <pc:chgData name="Baas, Tom (213019)" userId="303af312-ed0b-463e-bce5-50b4fe7adca2" providerId="ADAL" clId="{4A3DC2F6-48E3-4D9A-B755-13EB2C418DE5}"/>
    <pc:docChg chg="undo custSel addSld delSld modSld">
      <pc:chgData name="Baas, Tom (213019)" userId="303af312-ed0b-463e-bce5-50b4fe7adca2" providerId="ADAL" clId="{4A3DC2F6-48E3-4D9A-B755-13EB2C418DE5}" dt="2023-11-27T15:15:20.214" v="4009" actId="2890"/>
      <pc:docMkLst>
        <pc:docMk/>
      </pc:docMkLst>
      <pc:sldChg chg="del">
        <pc:chgData name="Baas, Tom (213019)" userId="303af312-ed0b-463e-bce5-50b4fe7adca2" providerId="ADAL" clId="{4A3DC2F6-48E3-4D9A-B755-13EB2C418DE5}" dt="2023-11-27T14:38:32.819" v="2875" actId="47"/>
        <pc:sldMkLst>
          <pc:docMk/>
          <pc:sldMk cId="2215666531" sldId="256"/>
        </pc:sldMkLst>
      </pc:sldChg>
      <pc:sldChg chg="addSp delSp modSp new mod setBg">
        <pc:chgData name="Baas, Tom (213019)" userId="303af312-ed0b-463e-bce5-50b4fe7adca2" providerId="ADAL" clId="{4A3DC2F6-48E3-4D9A-B755-13EB2C418DE5}" dt="2023-11-27T15:15:14.778" v="4007" actId="478"/>
        <pc:sldMkLst>
          <pc:docMk/>
          <pc:sldMk cId="527884783" sldId="257"/>
        </pc:sldMkLst>
        <pc:spChg chg="del">
          <ac:chgData name="Baas, Tom (213019)" userId="303af312-ed0b-463e-bce5-50b4fe7adca2" providerId="ADAL" clId="{4A3DC2F6-48E3-4D9A-B755-13EB2C418DE5}" dt="2023-11-27T10:57:54.556" v="1" actId="478"/>
          <ac:spMkLst>
            <pc:docMk/>
            <pc:sldMk cId="527884783" sldId="257"/>
            <ac:spMk id="2" creationId="{CBF8308A-5786-5CB7-E61C-096A62DF4458}"/>
          </ac:spMkLst>
        </pc:spChg>
        <pc:spChg chg="add del">
          <ac:chgData name="Baas, Tom (213019)" userId="303af312-ed0b-463e-bce5-50b4fe7adca2" providerId="ADAL" clId="{4A3DC2F6-48E3-4D9A-B755-13EB2C418DE5}" dt="2023-11-27T10:58:05.180" v="4" actId="478"/>
          <ac:spMkLst>
            <pc:docMk/>
            <pc:sldMk cId="527884783" sldId="257"/>
            <ac:spMk id="3" creationId="{145D33D0-E907-4383-E519-2C739E190ADE}"/>
          </ac:spMkLst>
        </pc:spChg>
        <pc:spChg chg="add mod">
          <ac:chgData name="Baas, Tom (213019)" userId="303af312-ed0b-463e-bce5-50b4fe7adca2" providerId="ADAL" clId="{4A3DC2F6-48E3-4D9A-B755-13EB2C418DE5}" dt="2023-11-27T14:46:47.497" v="3707" actId="20577"/>
          <ac:spMkLst>
            <pc:docMk/>
            <pc:sldMk cId="527884783" sldId="257"/>
            <ac:spMk id="4" creationId="{8C39FB1C-EA95-36EE-16FB-5F5C2FAA6095}"/>
          </ac:spMkLst>
        </pc:spChg>
        <pc:spChg chg="add del mod">
          <ac:chgData name="Baas, Tom (213019)" userId="303af312-ed0b-463e-bce5-50b4fe7adca2" providerId="ADAL" clId="{4A3DC2F6-48E3-4D9A-B755-13EB2C418DE5}" dt="2023-11-27T13:07:03.560" v="59" actId="478"/>
          <ac:spMkLst>
            <pc:docMk/>
            <pc:sldMk cId="527884783" sldId="257"/>
            <ac:spMk id="5" creationId="{558B8D8C-A757-8AC4-09EA-E5B0F0B25A49}"/>
          </ac:spMkLst>
        </pc:spChg>
        <pc:spChg chg="add del mod">
          <ac:chgData name="Baas, Tom (213019)" userId="303af312-ed0b-463e-bce5-50b4fe7adca2" providerId="ADAL" clId="{4A3DC2F6-48E3-4D9A-B755-13EB2C418DE5}" dt="2023-11-27T13:12:43.024" v="333" actId="478"/>
          <ac:spMkLst>
            <pc:docMk/>
            <pc:sldMk cId="527884783" sldId="257"/>
            <ac:spMk id="6" creationId="{3B70B3FF-9C7D-1D7C-D35E-C84B91C763AC}"/>
          </ac:spMkLst>
        </pc:spChg>
        <pc:spChg chg="add mod">
          <ac:chgData name="Baas, Tom (213019)" userId="303af312-ed0b-463e-bce5-50b4fe7adca2" providerId="ADAL" clId="{4A3DC2F6-48E3-4D9A-B755-13EB2C418DE5}" dt="2023-11-27T14:28:52.286" v="2534" actId="14100"/>
          <ac:spMkLst>
            <pc:docMk/>
            <pc:sldMk cId="527884783" sldId="257"/>
            <ac:spMk id="7" creationId="{006D09F2-7837-0591-5827-8368585B2A95}"/>
          </ac:spMkLst>
        </pc:spChg>
        <pc:spChg chg="add mod">
          <ac:chgData name="Baas, Tom (213019)" userId="303af312-ed0b-463e-bce5-50b4fe7adca2" providerId="ADAL" clId="{4A3DC2F6-48E3-4D9A-B755-13EB2C418DE5}" dt="2023-11-27T14:28:56.649" v="2535" actId="1076"/>
          <ac:spMkLst>
            <pc:docMk/>
            <pc:sldMk cId="527884783" sldId="257"/>
            <ac:spMk id="8" creationId="{391233D1-68AA-6C87-4E24-26701F36DA39}"/>
          </ac:spMkLst>
        </pc:spChg>
        <pc:spChg chg="add del mod">
          <ac:chgData name="Baas, Tom (213019)" userId="303af312-ed0b-463e-bce5-50b4fe7adca2" providerId="ADAL" clId="{4A3DC2F6-48E3-4D9A-B755-13EB2C418DE5}" dt="2023-11-27T15:04:25.241" v="3875" actId="20577"/>
          <ac:spMkLst>
            <pc:docMk/>
            <pc:sldMk cId="527884783" sldId="257"/>
            <ac:spMk id="9" creationId="{084904AB-8F13-16F0-C22B-BE6E0F7BDB05}"/>
          </ac:spMkLst>
        </pc:spChg>
        <pc:spChg chg="add del mod">
          <ac:chgData name="Baas, Tom (213019)" userId="303af312-ed0b-463e-bce5-50b4fe7adca2" providerId="ADAL" clId="{4A3DC2F6-48E3-4D9A-B755-13EB2C418DE5}" dt="2023-11-27T13:49:20.086" v="1427" actId="478"/>
          <ac:spMkLst>
            <pc:docMk/>
            <pc:sldMk cId="527884783" sldId="257"/>
            <ac:spMk id="10" creationId="{1D9BDCBE-303B-01B1-89D3-71960CBB96DF}"/>
          </ac:spMkLst>
        </pc:spChg>
        <pc:spChg chg="add del mod">
          <ac:chgData name="Baas, Tom (213019)" userId="303af312-ed0b-463e-bce5-50b4fe7adca2" providerId="ADAL" clId="{4A3DC2F6-48E3-4D9A-B755-13EB2C418DE5}" dt="2023-11-27T14:04:50.144" v="2122" actId="478"/>
          <ac:spMkLst>
            <pc:docMk/>
            <pc:sldMk cId="527884783" sldId="257"/>
            <ac:spMk id="11" creationId="{BCC11C10-483B-05BA-AE1F-EE4488058230}"/>
          </ac:spMkLst>
        </pc:spChg>
        <pc:spChg chg="add mod">
          <ac:chgData name="Baas, Tom (213019)" userId="303af312-ed0b-463e-bce5-50b4fe7adca2" providerId="ADAL" clId="{4A3DC2F6-48E3-4D9A-B755-13EB2C418DE5}" dt="2023-11-27T14:40:51.631" v="2941" actId="20577"/>
          <ac:spMkLst>
            <pc:docMk/>
            <pc:sldMk cId="527884783" sldId="257"/>
            <ac:spMk id="12" creationId="{5DAD55B8-FD8C-CBB5-7E4F-869698DAFC0D}"/>
          </ac:spMkLst>
        </pc:spChg>
        <pc:spChg chg="add mod">
          <ac:chgData name="Baas, Tom (213019)" userId="303af312-ed0b-463e-bce5-50b4fe7adca2" providerId="ADAL" clId="{4A3DC2F6-48E3-4D9A-B755-13EB2C418DE5}" dt="2023-11-27T14:41:08.860" v="2948" actId="20577"/>
          <ac:spMkLst>
            <pc:docMk/>
            <pc:sldMk cId="527884783" sldId="257"/>
            <ac:spMk id="13" creationId="{10FE7538-3D28-5CC3-9CC9-BCB1454A540B}"/>
          </ac:spMkLst>
        </pc:spChg>
        <pc:spChg chg="add mod">
          <ac:chgData name="Baas, Tom (213019)" userId="303af312-ed0b-463e-bce5-50b4fe7adca2" providerId="ADAL" clId="{4A3DC2F6-48E3-4D9A-B755-13EB2C418DE5}" dt="2023-11-27T15:04:33.459" v="3925" actId="20577"/>
          <ac:spMkLst>
            <pc:docMk/>
            <pc:sldMk cId="527884783" sldId="257"/>
            <ac:spMk id="14" creationId="{1C58DDD2-617D-880B-116F-59CD28E82A00}"/>
          </ac:spMkLst>
        </pc:spChg>
        <pc:spChg chg="add mod">
          <ac:chgData name="Baas, Tom (213019)" userId="303af312-ed0b-463e-bce5-50b4fe7adca2" providerId="ADAL" clId="{4A3DC2F6-48E3-4D9A-B755-13EB2C418DE5}" dt="2023-11-27T14:47:20.003" v="3765" actId="1076"/>
          <ac:spMkLst>
            <pc:docMk/>
            <pc:sldMk cId="527884783" sldId="257"/>
            <ac:spMk id="15" creationId="{000227F7-E744-6D4E-EA3B-C37201DDEC83}"/>
          </ac:spMkLst>
        </pc:spChg>
        <pc:spChg chg="add mod">
          <ac:chgData name="Baas, Tom (213019)" userId="303af312-ed0b-463e-bce5-50b4fe7adca2" providerId="ADAL" clId="{4A3DC2F6-48E3-4D9A-B755-13EB2C418DE5}" dt="2023-11-27T14:49:24.524" v="3793" actId="1076"/>
          <ac:spMkLst>
            <pc:docMk/>
            <pc:sldMk cId="527884783" sldId="257"/>
            <ac:spMk id="16" creationId="{CBD675A8-E3C9-0422-914D-556C60B20C2C}"/>
          </ac:spMkLst>
        </pc:spChg>
        <pc:spChg chg="add mod">
          <ac:chgData name="Baas, Tom (213019)" userId="303af312-ed0b-463e-bce5-50b4fe7adca2" providerId="ADAL" clId="{4A3DC2F6-48E3-4D9A-B755-13EB2C418DE5}" dt="2023-11-27T15:10:05.761" v="3945" actId="1076"/>
          <ac:spMkLst>
            <pc:docMk/>
            <pc:sldMk cId="527884783" sldId="257"/>
            <ac:spMk id="19" creationId="{EE75F08E-525C-FB68-3034-15F7736D61C9}"/>
          </ac:spMkLst>
        </pc:spChg>
        <pc:spChg chg="add mod">
          <ac:chgData name="Baas, Tom (213019)" userId="303af312-ed0b-463e-bce5-50b4fe7adca2" providerId="ADAL" clId="{4A3DC2F6-48E3-4D9A-B755-13EB2C418DE5}" dt="2023-11-27T15:10:54.463" v="4005" actId="1076"/>
          <ac:spMkLst>
            <pc:docMk/>
            <pc:sldMk cId="527884783" sldId="257"/>
            <ac:spMk id="20" creationId="{BCDC6B57-167D-9465-1F88-DD4DA49AE0E9}"/>
          </ac:spMkLst>
        </pc:spChg>
        <pc:spChg chg="add del mod">
          <ac:chgData name="Baas, Tom (213019)" userId="303af312-ed0b-463e-bce5-50b4fe7adca2" providerId="ADAL" clId="{4A3DC2F6-48E3-4D9A-B755-13EB2C418DE5}" dt="2023-11-27T15:15:14.778" v="4007" actId="478"/>
          <ac:spMkLst>
            <pc:docMk/>
            <pc:sldMk cId="527884783" sldId="257"/>
            <ac:spMk id="21" creationId="{DC9F3BA7-1003-7459-89D0-09061385091B}"/>
          </ac:spMkLst>
        </pc:spChg>
        <pc:picChg chg="add mod">
          <ac:chgData name="Baas, Tom (213019)" userId="303af312-ed0b-463e-bce5-50b4fe7adca2" providerId="ADAL" clId="{4A3DC2F6-48E3-4D9A-B755-13EB2C418DE5}" dt="2023-11-27T15:09:03.318" v="3934" actId="1076"/>
          <ac:picMkLst>
            <pc:docMk/>
            <pc:sldMk cId="527884783" sldId="257"/>
            <ac:picMk id="18" creationId="{D5ADB32F-ADBB-C2A6-583B-55162FEF17A3}"/>
          </ac:picMkLst>
        </pc:picChg>
      </pc:sldChg>
      <pc:sldChg chg="addSp delSp modSp add mod">
        <pc:chgData name="Baas, Tom (213019)" userId="303af312-ed0b-463e-bce5-50b4fe7adca2" providerId="ADAL" clId="{4A3DC2F6-48E3-4D9A-B755-13EB2C418DE5}" dt="2023-11-27T15:07:29.616" v="3926" actId="14100"/>
        <pc:sldMkLst>
          <pc:docMk/>
          <pc:sldMk cId="310311654" sldId="258"/>
        </pc:sldMkLst>
        <pc:spChg chg="add del mod">
          <ac:chgData name="Baas, Tom (213019)" userId="303af312-ed0b-463e-bce5-50b4fe7adca2" providerId="ADAL" clId="{4A3DC2F6-48E3-4D9A-B755-13EB2C418DE5}" dt="2023-11-27T13:48:30.657" v="1423"/>
          <ac:spMkLst>
            <pc:docMk/>
            <pc:sldMk cId="310311654" sldId="258"/>
            <ac:spMk id="2" creationId="{6066B87F-16DB-BD13-B3A7-1F03E7A04F7D}"/>
          </ac:spMkLst>
        </pc:spChg>
        <pc:spChg chg="add mod ord">
          <ac:chgData name="Baas, Tom (213019)" userId="303af312-ed0b-463e-bce5-50b4fe7adca2" providerId="ADAL" clId="{4A3DC2F6-48E3-4D9A-B755-13EB2C418DE5}" dt="2023-11-27T14:39:04.260" v="2877" actId="207"/>
          <ac:spMkLst>
            <pc:docMk/>
            <pc:sldMk cId="310311654" sldId="258"/>
            <ac:spMk id="3" creationId="{5F958351-4397-DDB2-0454-9A8CA3726CDB}"/>
          </ac:spMkLst>
        </pc:spChg>
        <pc:spChg chg="add del">
          <ac:chgData name="Baas, Tom (213019)" userId="303af312-ed0b-463e-bce5-50b4fe7adca2" providerId="ADAL" clId="{4A3DC2F6-48E3-4D9A-B755-13EB2C418DE5}" dt="2023-11-27T13:44:27.986" v="1255" actId="478"/>
          <ac:spMkLst>
            <pc:docMk/>
            <pc:sldMk cId="310311654" sldId="258"/>
            <ac:spMk id="4" creationId="{8C39FB1C-EA95-36EE-16FB-5F5C2FAA6095}"/>
          </ac:spMkLst>
        </pc:spChg>
        <pc:spChg chg="add mod">
          <ac:chgData name="Baas, Tom (213019)" userId="303af312-ed0b-463e-bce5-50b4fe7adca2" providerId="ADAL" clId="{4A3DC2F6-48E3-4D9A-B755-13EB2C418DE5}" dt="2023-11-27T14:37:15.153" v="2795" actId="20577"/>
          <ac:spMkLst>
            <pc:docMk/>
            <pc:sldMk cId="310311654" sldId="258"/>
            <ac:spMk id="5" creationId="{3CBEA22C-1E1E-BEBD-0960-51004F2570D3}"/>
          </ac:spMkLst>
        </pc:spChg>
        <pc:spChg chg="add mod">
          <ac:chgData name="Baas, Tom (213019)" userId="303af312-ed0b-463e-bce5-50b4fe7adca2" providerId="ADAL" clId="{4A3DC2F6-48E3-4D9A-B755-13EB2C418DE5}" dt="2023-11-27T14:40:10.562" v="2928" actId="14100"/>
          <ac:spMkLst>
            <pc:docMk/>
            <pc:sldMk cId="310311654" sldId="258"/>
            <ac:spMk id="6" creationId="{315DDFEF-F3C2-8023-0DB9-2EE6CB52489A}"/>
          </ac:spMkLst>
        </pc:spChg>
        <pc:spChg chg="del mod">
          <ac:chgData name="Baas, Tom (213019)" userId="303af312-ed0b-463e-bce5-50b4fe7adca2" providerId="ADAL" clId="{4A3DC2F6-48E3-4D9A-B755-13EB2C418DE5}" dt="2023-11-27T14:37:00.039" v="2772" actId="478"/>
          <ac:spMkLst>
            <pc:docMk/>
            <pc:sldMk cId="310311654" sldId="258"/>
            <ac:spMk id="7" creationId="{006D09F2-7837-0591-5827-8368585B2A95}"/>
          </ac:spMkLst>
        </pc:spChg>
        <pc:spChg chg="mod ord">
          <ac:chgData name="Baas, Tom (213019)" userId="303af312-ed0b-463e-bce5-50b4fe7adca2" providerId="ADAL" clId="{4A3DC2F6-48E3-4D9A-B755-13EB2C418DE5}" dt="2023-11-27T14:37:18.689" v="2796" actId="1076"/>
          <ac:spMkLst>
            <pc:docMk/>
            <pc:sldMk cId="310311654" sldId="258"/>
            <ac:spMk id="8" creationId="{391233D1-68AA-6C87-4E24-26701F36DA39}"/>
          </ac:spMkLst>
        </pc:spChg>
        <pc:spChg chg="add mod">
          <ac:chgData name="Baas, Tom (213019)" userId="303af312-ed0b-463e-bce5-50b4fe7adca2" providerId="ADAL" clId="{4A3DC2F6-48E3-4D9A-B755-13EB2C418DE5}" dt="2023-11-27T15:07:29.616" v="3926" actId="14100"/>
          <ac:spMkLst>
            <pc:docMk/>
            <pc:sldMk cId="310311654" sldId="258"/>
            <ac:spMk id="9" creationId="{9685D718-4801-792F-69A6-E9FE0E01AB04}"/>
          </ac:spMkLst>
        </pc:spChg>
        <pc:spChg chg="add del mod">
          <ac:chgData name="Baas, Tom (213019)" userId="303af312-ed0b-463e-bce5-50b4fe7adca2" providerId="ADAL" clId="{4A3DC2F6-48E3-4D9A-B755-13EB2C418DE5}" dt="2023-11-27T14:50:35.681" v="3824" actId="478"/>
          <ac:spMkLst>
            <pc:docMk/>
            <pc:sldMk cId="310311654" sldId="258"/>
            <ac:spMk id="10" creationId="{174F12E4-887E-8D3F-929D-FBB0493925BE}"/>
          </ac:spMkLst>
        </pc:spChg>
        <pc:spChg chg="add mod">
          <ac:chgData name="Baas, Tom (213019)" userId="303af312-ed0b-463e-bce5-50b4fe7adca2" providerId="ADAL" clId="{4A3DC2F6-48E3-4D9A-B755-13EB2C418DE5}" dt="2023-11-27T14:50:49.953" v="3863" actId="14100"/>
          <ac:spMkLst>
            <pc:docMk/>
            <pc:sldMk cId="310311654" sldId="258"/>
            <ac:spMk id="11" creationId="{AE108062-F886-EBBD-0945-FFE455B04A50}"/>
          </ac:spMkLst>
        </pc:spChg>
      </pc:sldChg>
      <pc:sldChg chg="delSp modSp add del mod">
        <pc:chgData name="Baas, Tom (213019)" userId="303af312-ed0b-463e-bce5-50b4fe7adca2" providerId="ADAL" clId="{4A3DC2F6-48E3-4D9A-B755-13EB2C418DE5}" dt="2023-11-27T13:39:02.080" v="1207" actId="47"/>
        <pc:sldMkLst>
          <pc:docMk/>
          <pc:sldMk cId="4060849174" sldId="258"/>
        </pc:sldMkLst>
        <pc:spChg chg="del">
          <ac:chgData name="Baas, Tom (213019)" userId="303af312-ed0b-463e-bce5-50b4fe7adca2" providerId="ADAL" clId="{4A3DC2F6-48E3-4D9A-B755-13EB2C418DE5}" dt="2023-11-27T13:38:54.839" v="1204" actId="478"/>
          <ac:spMkLst>
            <pc:docMk/>
            <pc:sldMk cId="4060849174" sldId="258"/>
            <ac:spMk id="4" creationId="{8C39FB1C-EA95-36EE-16FB-5F5C2FAA6095}"/>
          </ac:spMkLst>
        </pc:spChg>
        <pc:spChg chg="mod">
          <ac:chgData name="Baas, Tom (213019)" userId="303af312-ed0b-463e-bce5-50b4fe7adca2" providerId="ADAL" clId="{4A3DC2F6-48E3-4D9A-B755-13EB2C418DE5}" dt="2023-11-27T13:38:57.662" v="1206" actId="14100"/>
          <ac:spMkLst>
            <pc:docMk/>
            <pc:sldMk cId="4060849174" sldId="258"/>
            <ac:spMk id="7" creationId="{006D09F2-7837-0591-5827-8368585B2A95}"/>
          </ac:spMkLst>
        </pc:spChg>
      </pc:sldChg>
      <pc:sldChg chg="add del">
        <pc:chgData name="Baas, Tom (213019)" userId="303af312-ed0b-463e-bce5-50b4fe7adca2" providerId="ADAL" clId="{4A3DC2F6-48E3-4D9A-B755-13EB2C418DE5}" dt="2023-11-27T15:15:20.214" v="4009" actId="2890"/>
        <pc:sldMkLst>
          <pc:docMk/>
          <pc:sldMk cId="3584015785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7177B-157A-4CCC-8BE2-341F8AF33B6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AA1F-C97A-4F9E-974F-DDAA2F29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648A-929E-5423-5922-25336B682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EC4C9-3D2C-2E92-2094-CA9176171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A5D6-0C55-2340-E8EE-290131C1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B45D5-5176-5330-B9D3-DA68C6D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8256-16D2-A6FE-AFB0-C0E81461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70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CF9A-1526-3A3E-4C1C-B9DA59A4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41A8E-03AC-2871-1CC5-23FC0EA9C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ED582-2538-3A41-BD05-08D0D86D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15AD8-B7C0-7916-FAD5-40B4E3DC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FE61-6BA0-1C6C-ECA9-B91783FD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201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299A4-B962-4233-50B0-816AA098D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DA978-2924-1143-EB8B-99382D451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9299-3943-6492-09F1-9EC767FD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147D-5029-CC80-F934-E50FE252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77BFC-975D-2A34-1EE5-8ACE541E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595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02B8-C924-0250-DDCA-0956157A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9B61-DF38-25DF-FE32-B2586DC3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F25CA-1558-639D-E0D0-17FF88F8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34C2-53F6-3DF8-E787-375B3DAB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D92F-7E7E-14AF-0FE0-91EF095E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639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FE1E-39DC-FC3B-BA70-5906ECA9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5E272-1095-95A4-F8F0-61981C091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27FE-0754-7531-E569-661859BC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755D-2CE4-D6FC-AACD-F5D73C77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FA9-7976-7A7A-CD51-F44B0F5D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736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6573-99FA-C973-5A57-494C52D3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C43D0-87A4-73A1-BE7A-3A486DA8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45B6D-5D9F-640E-FF51-F2F767B1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BB7DD-A25A-17ED-BC99-0E45533B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87672-441C-096F-E6C3-388E5D31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7891E-FDC3-C145-5411-8D7B6948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773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DF27-6D09-5F53-77B3-7E829B71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59264-E51D-3C8E-B5DD-429D9F09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31362-10D9-B0F0-5510-E4918EC6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A3739-9CD0-4333-F626-725073B10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5E406-1825-9A88-0538-078270F03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9A8A3-990C-0399-1DA2-01E361FF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9BB6-08BC-1547-F879-6609C69F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FBFE-B268-D001-DC5E-207C85F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14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47A0-08FA-97E5-5E45-3F8AB154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B8CC8-0A12-C7C1-6093-A231F32A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F4878-B3B5-A546-A011-F1B5E7E1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B023C-35EB-8B9A-EC2A-48B6DB8F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63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E75FB-3EC5-8F92-2258-13E143D7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CF4AF-E6EC-536F-25DC-2EBB99D8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B718A-3D84-375B-99F6-01B0A6B2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1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3914-A34A-B0A2-0349-7BF7A9AB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716F-909B-9AF6-3FCB-D02B1868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E060F-8D34-5A4B-7479-A804DEADB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55CD3-2903-AA70-435A-5C0C3C4F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582BC-B7E7-FD3E-84A3-798CFBCF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05416-8CDB-ABEA-B6F7-E2A97F1A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38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B70-E237-98E3-4689-407A5AE2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C4376-57FB-25FD-FD15-3E3E80B44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8271E-8D6E-AA42-6A2D-3441C7E26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7F923-2C77-FF97-379C-797CC335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4E99-3B7C-3B0B-55F1-962EDAB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7202F-2BBC-BDEF-1ACB-4423806C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728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91E5E-AE1B-DF62-6D08-334B40F7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6381-3BBA-7FAD-4486-B310702C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F003-986B-E41B-B969-6D80ECA80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CF26-E15E-4073-8FB5-86EE1B9F8B3F}" type="datetimeFigureOut">
              <a:rPr lang="LID4096" smtClean="0"/>
              <a:t>12/18/2023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F696-C9F2-22D7-8267-B4D3A8C8E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AF57F-7BC3-988F-B58B-7453DE471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0E1A-6367-433C-91C4-1DBAA4825D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48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D1EstmSPs" TargetMode="External"/><Relationship Id="rId2" Type="http://schemas.openxmlformats.org/officeDocument/2006/relationships/hyperlink" Target="https://www.youtube.com/watch?v=kYeV-AK24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6oFdZepo2M" TargetMode="External"/><Relationship Id="rId5" Type="http://schemas.openxmlformats.org/officeDocument/2006/relationships/hyperlink" Target="https://www.youtube.com/watch?v=kYeV-AK24jE" TargetMode="External"/><Relationship Id="rId4" Type="http://schemas.openxmlformats.org/officeDocument/2006/relationships/hyperlink" Target="https://www.unrealengine.com/marketplace/en-US/product/climbing-animation-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9FB1C-EA95-36EE-16FB-5F5C2FAA6095}"/>
              </a:ext>
            </a:extLst>
          </p:cNvPr>
          <p:cNvSpPr txBox="1"/>
          <p:nvPr/>
        </p:nvSpPr>
        <p:spPr>
          <a:xfrm>
            <a:off x="147637" y="133351"/>
            <a:ext cx="5295218" cy="5382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GB" sz="2000" b="1"/>
              <a:t>Climbing System</a:t>
            </a:r>
          </a:p>
          <a:p>
            <a:r>
              <a:rPr lang="en-GB" sz="1100"/>
              <a:t>A system that allows the player to move vertically and horizontally on a wall to traverse the colossus. This also includes a system to move horizontally on ledges. This system is closely intertwined with all other core systems like Bow, Anchor and stamina. </a:t>
            </a:r>
          </a:p>
          <a:p>
            <a:endParaRPr lang="en-US" sz="1100"/>
          </a:p>
          <a:p>
            <a:r>
              <a:rPr lang="en-US" sz="1200" b="1"/>
              <a:t>Design Intent</a:t>
            </a:r>
            <a:endParaRPr lang="en-US" sz="1100"/>
          </a:p>
          <a:p>
            <a:r>
              <a:rPr lang="en-GB" sz="1100"/>
              <a:t>The player needs to make interesting choices on what path to climb based on how much stamina he has and how much stamina the path requires. </a:t>
            </a:r>
          </a:p>
          <a:p>
            <a:endParaRPr lang="en-GB" sz="1100"/>
          </a:p>
          <a:p>
            <a:r>
              <a:rPr lang="en-GB" sz="1200" b="1"/>
              <a:t>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The level designers need to be able to specify which meshes are climbable. Not everything is climbable.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Designers should be able to specify how much stamina each climbing action (Input related) takes.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Climbing needs to be accessible from all states except for actions on input. (Jumping, Walking, Falling)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Weather systems affect climbing.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Player can mantle up to be grounded again.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Players can leap while climbing to spend stamina to gain more distance. (If not, enough stamina is left to leap, still leap but use all remaining stamina.)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If the player is out of stamina, he will start fall down.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The climbable angle of a wall should be max 45 degrees, if this is lower he transitions to walking. </a:t>
            </a:r>
            <a:endParaRPr lang="en-US" sz="1100"/>
          </a:p>
          <a:p>
            <a:r>
              <a:rPr lang="en-US" sz="1200" b="1"/>
              <a:t>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hlinkClick r:id="rId2"/>
              </a:rPr>
              <a:t>Climbing animation pack</a:t>
            </a:r>
            <a:endParaRPr lang="en-GB" sz="11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hlinkClick r:id="rId3"/>
              </a:rPr>
              <a:t>Legend of Zelda Climbing system</a:t>
            </a:r>
            <a:endParaRPr lang="en-GB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D09F2-7837-0591-5827-8368585B2A95}"/>
              </a:ext>
            </a:extLst>
          </p:cNvPr>
          <p:cNvSpPr txBox="1"/>
          <p:nvPr/>
        </p:nvSpPr>
        <p:spPr>
          <a:xfrm>
            <a:off x="5539619" y="133350"/>
            <a:ext cx="6504743" cy="352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600" b="1"/>
              <a:t>Flow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5BB32-65D9-8D51-B0B5-447EF31E7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618" y="549078"/>
            <a:ext cx="6308597" cy="41981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DB32F-ADBB-C2A6-583B-55162FEF1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642" y="4601014"/>
            <a:ext cx="2200219" cy="2084554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EE75F08E-525C-FB68-3034-15F7736D61C9}"/>
              </a:ext>
            </a:extLst>
          </p:cNvPr>
          <p:cNvSpPr/>
          <p:nvPr/>
        </p:nvSpPr>
        <p:spPr>
          <a:xfrm rot="16200000">
            <a:off x="5901451" y="6040752"/>
            <a:ext cx="408438" cy="69603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28FEC4-BFF5-31A6-D239-383E03492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84141"/>
              </p:ext>
            </p:extLst>
          </p:nvPr>
        </p:nvGraphicFramePr>
        <p:xfrm>
          <a:off x="147637" y="5515428"/>
          <a:ext cx="5295218" cy="120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22">
                  <a:extLst>
                    <a:ext uri="{9D8B030D-6E8A-4147-A177-3AD203B41FA5}">
                      <a16:colId xmlns:a16="http://schemas.microsoft.com/office/drawing/2014/main" val="1788621350"/>
                    </a:ext>
                  </a:extLst>
                </a:gridCol>
                <a:gridCol w="1761798">
                  <a:extLst>
                    <a:ext uri="{9D8B030D-6E8A-4147-A177-3AD203B41FA5}">
                      <a16:colId xmlns:a16="http://schemas.microsoft.com/office/drawing/2014/main" val="1446149605"/>
                    </a:ext>
                  </a:extLst>
                </a:gridCol>
                <a:gridCol w="1761798">
                  <a:extLst>
                    <a:ext uri="{9D8B030D-6E8A-4147-A177-3AD203B41FA5}">
                      <a16:colId xmlns:a16="http://schemas.microsoft.com/office/drawing/2014/main" val="2694114429"/>
                    </a:ext>
                  </a:extLst>
                </a:gridCol>
              </a:tblGrid>
              <a:tr h="302306">
                <a:tc>
                  <a:txBody>
                    <a:bodyPr/>
                    <a:lstStyle/>
                    <a:p>
                      <a:r>
                        <a:rPr lang="en-US" sz="1200"/>
                        <a:t>Action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PC Input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Controller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66658"/>
                  </a:ext>
                </a:extLst>
              </a:tr>
              <a:tr h="302306">
                <a:tc>
                  <a:txBody>
                    <a:bodyPr/>
                    <a:lstStyle/>
                    <a:p>
                      <a:r>
                        <a:rPr lang="en-US" sz="1100"/>
                        <a:t>Jump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Space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91187"/>
                  </a:ext>
                </a:extLst>
              </a:tr>
              <a:tr h="302306">
                <a:tc>
                  <a:txBody>
                    <a:bodyPr/>
                    <a:lstStyle/>
                    <a:p>
                      <a:r>
                        <a:rPr lang="en-US" sz="1100"/>
                        <a:t>Climb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Movement keys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 Stick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32468"/>
                  </a:ext>
                </a:extLst>
              </a:tr>
              <a:tr h="302306">
                <a:tc>
                  <a:txBody>
                    <a:bodyPr/>
                    <a:lstStyle/>
                    <a:p>
                      <a:r>
                        <a:rPr lang="en-US" sz="1100"/>
                        <a:t>Let go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 Ctrl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2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8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85D718-4801-792F-69A6-E9FE0E01AB04}"/>
              </a:ext>
            </a:extLst>
          </p:cNvPr>
          <p:cNvSpPr txBox="1"/>
          <p:nvPr/>
        </p:nvSpPr>
        <p:spPr>
          <a:xfrm>
            <a:off x="1888331" y="1223749"/>
            <a:ext cx="2681288" cy="521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i="1"/>
              <a:t>Total list of all assets required for presentable state in development.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F4645-1FAC-61E2-2F13-7AE87B137510}"/>
              </a:ext>
            </a:extLst>
          </p:cNvPr>
          <p:cNvSpPr txBox="1"/>
          <p:nvPr/>
        </p:nvSpPr>
        <p:spPr>
          <a:xfrm>
            <a:off x="147636" y="133350"/>
            <a:ext cx="5295219" cy="6615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GB" sz="1600" b="1"/>
              <a:t>Feature architecture</a:t>
            </a:r>
          </a:p>
          <a:p>
            <a:r>
              <a:rPr lang="en-US" sz="1200"/>
              <a:t>An outline of the architecture for the climbing feature from a PR perspective.</a:t>
            </a:r>
          </a:p>
          <a:p>
            <a:endParaRPr lang="en-US" sz="1200"/>
          </a:p>
          <a:p>
            <a:r>
              <a:rPr lang="en-US" sz="1200" b="1"/>
              <a:t>Feature will be built as a</a:t>
            </a:r>
            <a:r>
              <a:rPr lang="en-US" sz="1200"/>
              <a:t>: plugin / part of the game project</a:t>
            </a:r>
            <a:br>
              <a:rPr lang="en-US" sz="1200"/>
            </a:br>
            <a:endParaRPr lang="en-US" sz="1200"/>
          </a:p>
          <a:p>
            <a:r>
              <a:rPr lang="en-US" sz="1200" b="1"/>
              <a:t>Dependencies: </a:t>
            </a:r>
            <a:endParaRPr lang="en-US"/>
          </a:p>
          <a:p>
            <a:r>
              <a:rPr lang="en-US" sz="1200"/>
              <a:t>Outline of dependencies, for example 'ALSR'</a:t>
            </a:r>
          </a:p>
          <a:p>
            <a:endParaRPr lang="en-US" sz="1200"/>
          </a:p>
          <a:p>
            <a:r>
              <a:rPr lang="en-US" sz="1200" b="1"/>
              <a:t>Functionality that gets exposed for Designers ( Blueprint Side ):</a:t>
            </a:r>
          </a:p>
          <a:p>
            <a:r>
              <a:rPr lang="en-US" sz="1200" b="1" i="1"/>
              <a:t>Functions</a:t>
            </a:r>
          </a:p>
          <a:p>
            <a:r>
              <a:rPr lang="en-US" sz="1200"/>
              <a:t>Outline functions this feature affects and in what way</a:t>
            </a:r>
            <a:endParaRPr lang="en-US"/>
          </a:p>
          <a:p>
            <a:endParaRPr lang="en-US" sz="1200" b="1"/>
          </a:p>
          <a:p>
            <a:r>
              <a:rPr lang="en-US" sz="1200" b="1" i="1"/>
              <a:t>Components</a:t>
            </a:r>
            <a:endParaRPr lang="en-US" sz="1200"/>
          </a:p>
          <a:p>
            <a:r>
              <a:rPr lang="en-US" sz="1200"/>
              <a:t>Outline components this feature affects and in what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/>
          </a:p>
          <a:p>
            <a:r>
              <a:rPr lang="en-US" sz="1200" b="1" i="1"/>
              <a:t>Variables</a:t>
            </a:r>
          </a:p>
          <a:p>
            <a:r>
              <a:rPr lang="en-US" sz="1200"/>
              <a:t>Based on the previous slide, outline variables and mark which ones will be exposed for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endParaRPr lang="en-US" sz="1200" b="1"/>
          </a:p>
          <a:p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1031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chanics Monday. Celebrating Game Mechanics Big and… | by Stethornton |  Medium">
            <a:extLst>
              <a:ext uri="{FF2B5EF4-FFF2-40B4-BE49-F238E27FC236}">
                <a16:creationId xmlns:a16="http://schemas.microsoft.com/office/drawing/2014/main" id="{7ACC79DC-BBE4-DF4E-4C03-07EAD786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19" y="4263860"/>
            <a:ext cx="4371140" cy="24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ame Design that Breaks Logic/Reality | Page 2 | ResetEra">
            <a:extLst>
              <a:ext uri="{FF2B5EF4-FFF2-40B4-BE49-F238E27FC236}">
                <a16:creationId xmlns:a16="http://schemas.microsoft.com/office/drawing/2014/main" id="{3159D906-7356-C354-1EC5-3499A1FC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4" y="619124"/>
            <a:ext cx="6490228" cy="3647508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58351-4397-DDB2-0454-9A8CA3726CDB}"/>
              </a:ext>
            </a:extLst>
          </p:cNvPr>
          <p:cNvSpPr txBox="1"/>
          <p:nvPr/>
        </p:nvSpPr>
        <p:spPr>
          <a:xfrm>
            <a:off x="147636" y="133350"/>
            <a:ext cx="5295219" cy="659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600" b="1"/>
              <a:t>Audiovisual Assets</a:t>
            </a:r>
          </a:p>
          <a:p>
            <a:r>
              <a:rPr lang="en-GB" sz="1200"/>
              <a:t>The climbing system requires animations to have a clear view of the metrics. These can be solved with asset packs or custom animations. A preference is towards asset packs so that metrics can be defined way earlier. Audio is required for moving around on the wall and VFX too. </a:t>
            </a:r>
          </a:p>
          <a:p>
            <a:endParaRPr lang="en-US" sz="1200"/>
          </a:p>
          <a:p>
            <a:r>
              <a:rPr lang="en-GB" sz="1400" b="1"/>
              <a:t>Asset list:</a:t>
            </a:r>
          </a:p>
          <a:p>
            <a:r>
              <a:rPr lang="en-GB" sz="1400" b="1"/>
              <a:t>Animations</a:t>
            </a:r>
          </a:p>
          <a:p>
            <a:r>
              <a:rPr lang="en-GB" sz="1400" i="1"/>
              <a:t>A good asset pack we could get is this one: </a:t>
            </a:r>
            <a:r>
              <a:rPr lang="en-GB" sz="1400" b="1" i="1">
                <a:hlinkClick r:id="rId4"/>
              </a:rPr>
              <a:t>Link</a:t>
            </a:r>
            <a:r>
              <a:rPr lang="en-GB" sz="1400" b="1" i="1"/>
              <a:t> </a:t>
            </a:r>
            <a:r>
              <a:rPr lang="en-GB" sz="1400" b="1" i="1">
                <a:hlinkClick r:id="rId5"/>
              </a:rPr>
              <a:t>Preview</a:t>
            </a:r>
            <a:endParaRPr lang="en-GB" sz="14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Climbing-Idle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Climbing movement.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Down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Left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Leap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Left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Mantle.</a:t>
            </a:r>
          </a:p>
          <a:p>
            <a:endParaRPr lang="en-GB" sz="1400"/>
          </a:p>
          <a:p>
            <a:r>
              <a:rPr lang="en-GB" sz="1400" b="1"/>
              <a:t>VFX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Attach to wall poof. (Based on environment.)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Leap from wall poof. (Based on environment.)</a:t>
            </a:r>
          </a:p>
          <a:p>
            <a:endParaRPr lang="en-GB" sz="1200"/>
          </a:p>
          <a:p>
            <a:r>
              <a:rPr lang="en-GB" sz="1400" b="1"/>
              <a:t>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Climbing Steps (like foot steps but for hands when climbing.)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Attach to wall.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Leap from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Out of stamina breath getting louder.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Out of stamina fall. (Scream?)</a:t>
            </a:r>
            <a:endParaRPr lang="en-GB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08062-F886-EBBD-0945-FFE455B04A50}"/>
              </a:ext>
            </a:extLst>
          </p:cNvPr>
          <p:cNvSpPr txBox="1"/>
          <p:nvPr/>
        </p:nvSpPr>
        <p:spPr>
          <a:xfrm>
            <a:off x="7348538" y="3429000"/>
            <a:ext cx="2633664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b="1" i="1"/>
              <a:t>SKETCHES / VIDEOS HERE!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26162-34AB-2EB3-DFFF-2F2F5CF1DB28}"/>
              </a:ext>
            </a:extLst>
          </p:cNvPr>
          <p:cNvSpPr txBox="1"/>
          <p:nvPr/>
        </p:nvSpPr>
        <p:spPr>
          <a:xfrm>
            <a:off x="5554133" y="133350"/>
            <a:ext cx="6490229" cy="352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600" b="1"/>
              <a:t>Visual Aid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029EC-072B-E0CF-B549-754CAC85153D}"/>
              </a:ext>
            </a:extLst>
          </p:cNvPr>
          <p:cNvSpPr txBox="1"/>
          <p:nvPr/>
        </p:nvSpPr>
        <p:spPr>
          <a:xfrm>
            <a:off x="6096000" y="5158946"/>
            <a:ext cx="100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Scream?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E01167F512E42BB52C5B199D61F2B" ma:contentTypeVersion="13" ma:contentTypeDescription="Create a new document." ma:contentTypeScope="" ma:versionID="0ff4df33bb9ceff0f1b08c6440c5bdf3">
  <xsd:schema xmlns:xsd="http://www.w3.org/2001/XMLSchema" xmlns:xs="http://www.w3.org/2001/XMLSchema" xmlns:p="http://schemas.microsoft.com/office/2006/metadata/properties" xmlns:ns2="385ce637-2b2c-424c-a739-5e7ff76f5c37" xmlns:ns3="ddea8bbb-98ab-40f9-ad89-161aa19e510d" targetNamespace="http://schemas.microsoft.com/office/2006/metadata/properties" ma:root="true" ma:fieldsID="e1388b3984f395dfc84ad935ad93a493" ns2:_="" ns3:_="">
    <xsd:import namespace="385ce637-2b2c-424c-a739-5e7ff76f5c37"/>
    <xsd:import namespace="ddea8bbb-98ab-40f9-ad89-161aa19e5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ce637-2b2c-424c-a739-5e7ff76f5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5a90ea-d0e7-4aae-8ef9-9f5dd1eb65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8bbb-98ab-40f9-ad89-161aa19e5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11511d7-245d-4584-9719-67b67ef3f9dd}" ma:internalName="TaxCatchAll" ma:showField="CatchAllData" ma:web="ddea8bbb-98ab-40f9-ad89-161aa19e5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5ce637-2b2c-424c-a739-5e7ff76f5c37">
      <Terms xmlns="http://schemas.microsoft.com/office/infopath/2007/PartnerControls"/>
    </lcf76f155ced4ddcb4097134ff3c332f>
    <TaxCatchAll xmlns="ddea8bbb-98ab-40f9-ad89-161aa19e51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94FFD-0D3B-4AF2-A4A4-AE7AB2864902}">
  <ds:schemaRefs>
    <ds:schemaRef ds:uri="385ce637-2b2c-424c-a739-5e7ff76f5c37"/>
    <ds:schemaRef ds:uri="ddea8bbb-98ab-40f9-ad89-161aa19e51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7327D4-63F4-4D9A-9798-53CED1B7320C}">
  <ds:schemaRefs>
    <ds:schemaRef ds:uri="385ce637-2b2c-424c-a739-5e7ff76f5c37"/>
    <ds:schemaRef ds:uri="ddea8bbb-98ab-40f9-ad89-161aa19e51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AAC403-D6F5-4982-958C-B712661B15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Baas</dc:creator>
  <cp:revision>1</cp:revision>
  <dcterms:created xsi:type="dcterms:W3CDTF">2023-11-27T10:28:51Z</dcterms:created>
  <dcterms:modified xsi:type="dcterms:W3CDTF">2023-12-18T09:38:02Z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0x01010093DE01167F512E42BB52C5B199D61F2B</vt:lpwstr>
  </property>
  <property fmtid="{D5CDD505-2E9C-101B-9397-08002B2CF9AE}" pid="3" name="MediaServiceImageTags">
    <vt:lpwstr/>
  </property>
</Properties>
</file>